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60" r:id="rId2"/>
    <p:sldId id="361" r:id="rId3"/>
    <p:sldId id="409" r:id="rId4"/>
    <p:sldId id="421" r:id="rId5"/>
    <p:sldId id="425" r:id="rId6"/>
    <p:sldId id="419" r:id="rId7"/>
    <p:sldId id="410" r:id="rId8"/>
    <p:sldId id="427" r:id="rId9"/>
    <p:sldId id="428" r:id="rId10"/>
    <p:sldId id="429" r:id="rId11"/>
    <p:sldId id="423" r:id="rId12"/>
    <p:sldId id="426" r:id="rId13"/>
    <p:sldId id="424" r:id="rId14"/>
  </p:sldIdLst>
  <p:sldSz cx="6858000" cy="5143500"/>
  <p:notesSz cx="6858000" cy="9144000"/>
  <p:defaultTextStyle>
    <a:defPPr>
      <a:defRPr lang="en-US"/>
    </a:defPPr>
    <a:lvl1pPr algn="l" defTabSz="685800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Montserrat" charset="0"/>
        <a:ea typeface="MS PGothic" panose="020B0600070205080204" pitchFamily="34" charset="-128"/>
        <a:cs typeface="+mn-cs"/>
      </a:defRPr>
    </a:lvl1pPr>
    <a:lvl2pPr marL="342900" indent="114300" algn="l" defTabSz="685800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Montserrat" charset="0"/>
        <a:ea typeface="MS PGothic" panose="020B0600070205080204" pitchFamily="34" charset="-128"/>
        <a:cs typeface="+mn-cs"/>
      </a:defRPr>
    </a:lvl2pPr>
    <a:lvl3pPr marL="685800" indent="228600" algn="l" defTabSz="685800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Montserrat" charset="0"/>
        <a:ea typeface="MS PGothic" panose="020B0600070205080204" pitchFamily="34" charset="-128"/>
        <a:cs typeface="+mn-cs"/>
      </a:defRPr>
    </a:lvl3pPr>
    <a:lvl4pPr marL="1028700" indent="342900" algn="l" defTabSz="685800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Montserrat" charset="0"/>
        <a:ea typeface="MS PGothic" panose="020B0600070205080204" pitchFamily="34" charset="-128"/>
        <a:cs typeface="+mn-cs"/>
      </a:defRPr>
    </a:lvl4pPr>
    <a:lvl5pPr marL="1371600" indent="457200" algn="l" defTabSz="685800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Montserrat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Montserrat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Montserrat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Montserrat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Montserrat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29B"/>
    <a:srgbClr val="00B5E2"/>
    <a:srgbClr val="4AC9E3"/>
    <a:srgbClr val="A7A8AA"/>
    <a:srgbClr val="6366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45"/>
  </p:normalViewPr>
  <p:slideViewPr>
    <p:cSldViewPr snapToGrid="0">
      <p:cViewPr varScale="1">
        <p:scale>
          <a:sx n="86" d="100"/>
          <a:sy n="86" d="100"/>
        </p:scale>
        <p:origin x="1320" y="52"/>
      </p:cViewPr>
      <p:guideLst>
        <p:guide orient="horz" pos="16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40582AC-BE7E-4432-A2F0-72768340577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1144772-CED4-489C-AF85-6693E9267F8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48D81FFC-D829-441C-A667-B7864DEB216F}" type="datetimeFigureOut">
              <a:rPr lang="en-US" altLang="en-US"/>
              <a:pPr/>
              <a:t>10/15/2020</a:t>
            </a:fld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941CBF-5B25-4FCB-AD19-874CDB63158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63FFF7-7FDE-4F96-AACC-6A9C117AB19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08D86D26-ECE3-48C1-90BB-31AC74D2913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9928057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F7D762A-95AD-4FB2-94C0-EEA87A0DA13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2827D90-4B31-4D02-94EF-FEF4F47A9C16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1C76F331-BD3E-484F-8059-CA4757439B75}" type="datetimeFigureOut">
              <a:rPr lang="en-US" altLang="en-US"/>
              <a:pPr/>
              <a:t>10/15/2020</a:t>
            </a:fld>
            <a:endParaRPr lang="en-US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D6A25CF7-9CD5-4798-BB70-DD02F5FDC00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6E93243A-0E87-4820-A262-2BBAEA298B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1833C7-A281-447F-B828-893FEA29711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ACAD4D-0DBE-4E8A-9B14-3CBE1036252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17D7D9FF-9D04-457C-AA73-BF314A2732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285828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342900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 charset="0"/>
      </a:defRPr>
    </a:lvl1pPr>
    <a:lvl2pPr marL="342900" algn="l" defTabSz="342900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685800" algn="l" defTabSz="342900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1028700" algn="l" defTabSz="342900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1371600" algn="l" defTabSz="342900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1714500" algn="l" defTabSz="3429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3429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3429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3429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White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7">
            <a:extLst>
              <a:ext uri="{FF2B5EF4-FFF2-40B4-BE49-F238E27FC236}">
                <a16:creationId xmlns:a16="http://schemas.microsoft.com/office/drawing/2014/main" id="{3F785459-F69C-4C70-B31C-24D5159D496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342900" y="438925"/>
            <a:ext cx="831286" cy="47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8">
            <a:extLst>
              <a:ext uri="{FF2B5EF4-FFF2-40B4-BE49-F238E27FC236}">
                <a16:creationId xmlns:a16="http://schemas.microsoft.com/office/drawing/2014/main" id="{1719FB7D-7375-483C-B6A1-81F8104FE07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5217952" y="11186"/>
            <a:ext cx="1640045" cy="23924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041DC814-29A8-43FB-8C0A-E34BECA1BF66}"/>
              </a:ext>
            </a:extLst>
          </p:cNvPr>
          <p:cNvSpPr/>
          <p:nvPr/>
        </p:nvSpPr>
        <p:spPr>
          <a:xfrm>
            <a:off x="346473" y="3133726"/>
            <a:ext cx="1940719" cy="6191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1338572"/>
            <a:ext cx="3779808" cy="1790700"/>
          </a:xfrm>
        </p:spPr>
        <p:txBody>
          <a:bodyPr anchor="b">
            <a:normAutofit/>
          </a:bodyPr>
          <a:lstStyle>
            <a:lvl1pPr algn="l">
              <a:lnSpc>
                <a:spcPct val="80000"/>
              </a:lnSpc>
              <a:defRPr sz="2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2900" y="3491487"/>
            <a:ext cx="3779808" cy="644012"/>
          </a:xfrm>
        </p:spPr>
        <p:txBody>
          <a:bodyPr>
            <a:normAutofit/>
          </a:bodyPr>
          <a:lstStyle>
            <a:lvl1pPr marL="0" indent="0" algn="l">
              <a:buNone/>
              <a:defRPr sz="900" b="1" i="0" cap="all">
                <a:solidFill>
                  <a:srgbClr val="000000"/>
                </a:solidFill>
                <a:latin typeface="Montserrat ExtraBold" pitchFamily="2" charset="77"/>
              </a:defRPr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50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11" name="Picture 6">
            <a:extLst>
              <a:ext uri="{FF2B5EF4-FFF2-40B4-BE49-F238E27FC236}">
                <a16:creationId xmlns:a16="http://schemas.microsoft.com/office/drawing/2014/main" id="{9FE88A66-9BF3-4A3D-8127-9CAE974D6436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5964238" y="4681473"/>
            <a:ext cx="550862" cy="160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61718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Subhead Bluebar Quote Dar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820DA6DD-42EB-4399-A45A-951EB12D18D2}"/>
              </a:ext>
            </a:extLst>
          </p:cNvPr>
          <p:cNvSpPr/>
          <p:nvPr/>
        </p:nvSpPr>
        <p:spPr>
          <a:xfrm>
            <a:off x="3512344" y="3725864"/>
            <a:ext cx="3003947" cy="60325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5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F09B140-FFD8-483F-B6E6-1A1D619E488F}"/>
              </a:ext>
            </a:extLst>
          </p:cNvPr>
          <p:cNvSpPr/>
          <p:nvPr/>
        </p:nvSpPr>
        <p:spPr>
          <a:xfrm>
            <a:off x="346472" y="931864"/>
            <a:ext cx="904875" cy="60325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5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5"/>
          </p:nvPr>
        </p:nvSpPr>
        <p:spPr>
          <a:xfrm>
            <a:off x="342902" y="1331923"/>
            <a:ext cx="3003943" cy="3192960"/>
          </a:xfrm>
          <a:solidFill>
            <a:srgbClr val="CCCCCC"/>
          </a:solidFill>
        </p:spPr>
        <p:txBody>
          <a:bodyPr anchor="ctr"/>
          <a:lstStyle>
            <a:lvl1pPr algn="ctr">
              <a:defRPr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2344" y="1438775"/>
            <a:ext cx="3002756" cy="2179251"/>
          </a:xfrm>
        </p:spPr>
        <p:txBody>
          <a:bodyPr anchor="b"/>
          <a:lstStyle>
            <a:lvl1pPr>
              <a:lnSpc>
                <a:spcPct val="100000"/>
              </a:lnSpc>
              <a:defRPr sz="1200" b="0" i="0" cap="none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spcBef>
                <a:spcPts val="450"/>
              </a:spcBef>
              <a:defRPr baseline="0"/>
            </a:lvl2pPr>
            <a:lvl4pPr marL="214313" indent="-128588">
              <a:buFont typeface="Lucida Grande"/>
              <a:buChar char="﹣"/>
              <a:defRPr/>
            </a:lvl4pPr>
            <a:lvl5pPr marL="298847" indent="-82154" defTabSz="513160">
              <a:buFont typeface="Lucida Grande"/>
              <a:buChar char="･"/>
              <a:tabLst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342900" y="651931"/>
            <a:ext cx="6172200" cy="688975"/>
          </a:xfrm>
        </p:spPr>
        <p:txBody>
          <a:bodyPr>
            <a:normAutofit/>
          </a:bodyPr>
          <a:lstStyle>
            <a:lvl1pPr>
              <a:defRPr sz="1600" b="0" cap="none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pic>
        <p:nvPicPr>
          <p:cNvPr id="11" name="Picture 6">
            <a:extLst>
              <a:ext uri="{FF2B5EF4-FFF2-40B4-BE49-F238E27FC236}">
                <a16:creationId xmlns:a16="http://schemas.microsoft.com/office/drawing/2014/main" id="{4357CB30-ECE6-4B6A-848D-DFDB566A997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5705159" y="4681473"/>
            <a:ext cx="550859" cy="160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687B624-3A82-4124-AC0B-A377F9BBC80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342900" y="4700443"/>
            <a:ext cx="1177135" cy="216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C9DFDF-1441-4A82-9819-52EE3C07C22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3979A82-1A5E-4C7B-AFC0-111CA6C3130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23738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Subhead NO Bluebar Quote Dar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820DA6DD-42EB-4399-A45A-951EB12D18D2}"/>
              </a:ext>
            </a:extLst>
          </p:cNvPr>
          <p:cNvSpPr/>
          <p:nvPr/>
        </p:nvSpPr>
        <p:spPr>
          <a:xfrm>
            <a:off x="3512344" y="3725864"/>
            <a:ext cx="3003947" cy="60325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5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5"/>
          </p:nvPr>
        </p:nvSpPr>
        <p:spPr>
          <a:xfrm>
            <a:off x="342902" y="1331923"/>
            <a:ext cx="3003943" cy="3192960"/>
          </a:xfrm>
          <a:solidFill>
            <a:srgbClr val="CCCCCC"/>
          </a:solidFill>
        </p:spPr>
        <p:txBody>
          <a:bodyPr anchor="ctr"/>
          <a:lstStyle>
            <a:lvl1pPr algn="ctr">
              <a:defRPr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2344" y="1438775"/>
            <a:ext cx="3002756" cy="2179251"/>
          </a:xfrm>
        </p:spPr>
        <p:txBody>
          <a:bodyPr anchor="b"/>
          <a:lstStyle>
            <a:lvl1pPr>
              <a:lnSpc>
                <a:spcPct val="100000"/>
              </a:lnSpc>
              <a:defRPr sz="1200" b="0" i="0" cap="none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spcBef>
                <a:spcPts val="450"/>
              </a:spcBef>
              <a:defRPr baseline="0"/>
            </a:lvl2pPr>
            <a:lvl4pPr marL="214313" indent="-128588">
              <a:buFont typeface="Lucida Grande"/>
              <a:buChar char="﹣"/>
              <a:defRPr/>
            </a:lvl4pPr>
            <a:lvl5pPr marL="298847" indent="-82154" defTabSz="513160">
              <a:buFont typeface="Lucida Grande"/>
              <a:buChar char="･"/>
              <a:tabLst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342900" y="651931"/>
            <a:ext cx="6172200" cy="688975"/>
          </a:xfrm>
        </p:spPr>
        <p:txBody>
          <a:bodyPr>
            <a:normAutofit/>
          </a:bodyPr>
          <a:lstStyle>
            <a:lvl1pPr>
              <a:defRPr sz="1600" b="0" cap="none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pic>
        <p:nvPicPr>
          <p:cNvPr id="11" name="Picture 6">
            <a:extLst>
              <a:ext uri="{FF2B5EF4-FFF2-40B4-BE49-F238E27FC236}">
                <a16:creationId xmlns:a16="http://schemas.microsoft.com/office/drawing/2014/main" id="{4357CB30-ECE6-4B6A-848D-DFDB566A997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5705159" y="4681473"/>
            <a:ext cx="550859" cy="160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687B624-3A82-4124-AC0B-A377F9BBC80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342900" y="4700443"/>
            <a:ext cx="1177135" cy="216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C9DFDF-1441-4A82-9819-52EE3C07C22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3979A82-1A5E-4C7B-AFC0-111CA6C3130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328637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E2541C4-DD85-44EB-84A7-239D461CF215}"/>
              </a:ext>
            </a:extLst>
          </p:cNvPr>
          <p:cNvSpPr/>
          <p:nvPr/>
        </p:nvSpPr>
        <p:spPr>
          <a:xfrm>
            <a:off x="2453879" y="2956936"/>
            <a:ext cx="4404121" cy="84136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53879" y="1071105"/>
            <a:ext cx="3779808" cy="179070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2200" spc="23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10" name="Picture 6">
            <a:extLst>
              <a:ext uri="{FF2B5EF4-FFF2-40B4-BE49-F238E27FC236}">
                <a16:creationId xmlns:a16="http://schemas.microsoft.com/office/drawing/2014/main" id="{9F2F957B-F542-4041-927C-44BB335700F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5705159" y="4681473"/>
            <a:ext cx="550859" cy="160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B7F813-96A9-41D6-9A83-E41C9B25B88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3979A82-1A5E-4C7B-AFC0-111CA6C3130A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687B624-3A82-4124-AC0B-A377F9BBC80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342900" y="4700443"/>
            <a:ext cx="1177135" cy="216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587463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Divi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E2541C4-DD85-44EB-84A7-239D461CF215}"/>
              </a:ext>
            </a:extLst>
          </p:cNvPr>
          <p:cNvSpPr/>
          <p:nvPr/>
        </p:nvSpPr>
        <p:spPr>
          <a:xfrm>
            <a:off x="2453879" y="2956936"/>
            <a:ext cx="4404121" cy="84136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53879" y="1071105"/>
            <a:ext cx="3779808" cy="179070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2200" spc="23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10" name="Picture 6">
            <a:extLst>
              <a:ext uri="{FF2B5EF4-FFF2-40B4-BE49-F238E27FC236}">
                <a16:creationId xmlns:a16="http://schemas.microsoft.com/office/drawing/2014/main" id="{9F2F957B-F542-4041-927C-44BB335700F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5705159" y="4681473"/>
            <a:ext cx="550859" cy="160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B7F813-96A9-41D6-9A83-E41C9B25B88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3979A82-1A5E-4C7B-AFC0-111CA6C3130A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687B624-3A82-4124-AC0B-A377F9BBC80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342900" y="4700443"/>
            <a:ext cx="1177135" cy="216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35316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Bluebar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1" y="1369219"/>
            <a:ext cx="3002756" cy="3263504"/>
          </a:xfrm>
        </p:spPr>
        <p:txBody>
          <a:bodyPr/>
          <a:lstStyle>
            <a:lvl2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3512344" y="1369219"/>
            <a:ext cx="3002756" cy="3263504"/>
          </a:xfrm>
        </p:spPr>
        <p:txBody>
          <a:bodyPr/>
          <a:lstStyle>
            <a:lvl1pPr>
              <a:defRPr baseline="0"/>
            </a:lvl1pPr>
            <a:lvl2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Click to add text or photo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0" name="Picture 6">
            <a:extLst>
              <a:ext uri="{FF2B5EF4-FFF2-40B4-BE49-F238E27FC236}">
                <a16:creationId xmlns:a16="http://schemas.microsoft.com/office/drawing/2014/main" id="{F1C39C0A-E052-42A7-BC33-EAF01C5682B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5705158" y="4681473"/>
            <a:ext cx="550862" cy="160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AF257E-9CB4-42EA-B78D-39EE1D9B682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3979A82-1A5E-4C7B-AFC0-111CA6C3130A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DDB1747-FC43-43A9-9309-44FED6084D8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342900" y="4700443"/>
            <a:ext cx="1177135" cy="216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887248B0-C935-3E4C-B56A-578B94261814}"/>
              </a:ext>
            </a:extLst>
          </p:cNvPr>
          <p:cNvSpPr/>
          <p:nvPr userDrawn="1"/>
        </p:nvSpPr>
        <p:spPr>
          <a:xfrm>
            <a:off x="346472" y="617539"/>
            <a:ext cx="904875" cy="60325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50"/>
          </a:p>
        </p:txBody>
      </p:sp>
    </p:spTree>
    <p:extLst>
      <p:ext uri="{BB962C8B-B14F-4D97-AF65-F5344CB8AC3E}">
        <p14:creationId xmlns:p14="http://schemas.microsoft.com/office/powerpoint/2010/main" val="37404461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Subhead Bluebar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0FFF14B-B695-460D-ADED-4DF17BE2653C}"/>
              </a:ext>
            </a:extLst>
          </p:cNvPr>
          <p:cNvSpPr/>
          <p:nvPr/>
        </p:nvSpPr>
        <p:spPr>
          <a:xfrm>
            <a:off x="346472" y="931864"/>
            <a:ext cx="904875" cy="60325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1" y="1369219"/>
            <a:ext cx="3002756" cy="3263504"/>
          </a:xfrm>
        </p:spPr>
        <p:txBody>
          <a:bodyPr/>
          <a:lstStyle>
            <a:lvl2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3512344" y="1369219"/>
            <a:ext cx="3002756" cy="3263504"/>
          </a:xfrm>
        </p:spPr>
        <p:txBody>
          <a:bodyPr/>
          <a:lstStyle>
            <a:lvl1pPr>
              <a:defRPr baseline="0"/>
            </a:lvl1pPr>
            <a:lvl2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Click to add text or photo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342900" y="651931"/>
            <a:ext cx="6172200" cy="688975"/>
          </a:xfrm>
        </p:spPr>
        <p:txBody>
          <a:bodyPr>
            <a:normAutofit/>
          </a:bodyPr>
          <a:lstStyle>
            <a:lvl1pPr>
              <a:defRPr sz="1600" b="0" cap="none">
                <a:solidFill>
                  <a:schemeClr val="tx1"/>
                </a:solidFill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pic>
        <p:nvPicPr>
          <p:cNvPr id="10" name="Picture 6">
            <a:extLst>
              <a:ext uri="{FF2B5EF4-FFF2-40B4-BE49-F238E27FC236}">
                <a16:creationId xmlns:a16="http://schemas.microsoft.com/office/drawing/2014/main" id="{F1C39C0A-E052-42A7-BC33-EAF01C5682B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5705158" y="4681473"/>
            <a:ext cx="550862" cy="160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AF257E-9CB4-42EA-B78D-39EE1D9B682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3979A82-1A5E-4C7B-AFC0-111CA6C3130A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DDB1747-FC43-43A9-9309-44FED6084D8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342900" y="4700443"/>
            <a:ext cx="1177135" cy="216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982205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Subhead NO Bluebar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1" y="1369219"/>
            <a:ext cx="3002756" cy="3263504"/>
          </a:xfrm>
        </p:spPr>
        <p:txBody>
          <a:bodyPr/>
          <a:lstStyle>
            <a:lvl2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3512344" y="1369219"/>
            <a:ext cx="3002756" cy="3263504"/>
          </a:xfrm>
        </p:spPr>
        <p:txBody>
          <a:bodyPr/>
          <a:lstStyle>
            <a:lvl1pPr>
              <a:defRPr baseline="0"/>
            </a:lvl1pPr>
            <a:lvl2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Click to add text or photo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342900" y="651931"/>
            <a:ext cx="6172200" cy="688975"/>
          </a:xfrm>
        </p:spPr>
        <p:txBody>
          <a:bodyPr>
            <a:normAutofit/>
          </a:bodyPr>
          <a:lstStyle>
            <a:lvl1pPr>
              <a:defRPr sz="1600" b="0" cap="none">
                <a:solidFill>
                  <a:schemeClr val="tx1"/>
                </a:solidFill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pic>
        <p:nvPicPr>
          <p:cNvPr id="10" name="Picture 6">
            <a:extLst>
              <a:ext uri="{FF2B5EF4-FFF2-40B4-BE49-F238E27FC236}">
                <a16:creationId xmlns:a16="http://schemas.microsoft.com/office/drawing/2014/main" id="{F1C39C0A-E052-42A7-BC33-EAF01C5682B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5705158" y="4681473"/>
            <a:ext cx="550862" cy="160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AF257E-9CB4-42EA-B78D-39EE1D9B682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3979A82-1A5E-4C7B-AFC0-111CA6C3130A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DDB1747-FC43-43A9-9309-44FED6084D8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342900" y="4700443"/>
            <a:ext cx="1177135" cy="216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457211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Bluebar Thre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1E39F02B-3228-44AE-A889-63A47614C666}"/>
              </a:ext>
            </a:extLst>
          </p:cNvPr>
          <p:cNvSpPr/>
          <p:nvPr/>
        </p:nvSpPr>
        <p:spPr>
          <a:xfrm>
            <a:off x="346473" y="4211639"/>
            <a:ext cx="1940719" cy="6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5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EC324A2-67FA-4BBE-B3BA-CF3BAFEA19B9}"/>
              </a:ext>
            </a:extLst>
          </p:cNvPr>
          <p:cNvSpPr/>
          <p:nvPr/>
        </p:nvSpPr>
        <p:spPr>
          <a:xfrm>
            <a:off x="2453878" y="4211639"/>
            <a:ext cx="1947863" cy="60325"/>
          </a:xfrm>
          <a:prstGeom prst="rect">
            <a:avLst/>
          </a:prstGeom>
          <a:solidFill>
            <a:srgbClr val="00629B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5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75753E8-8DE9-43E6-A87D-A4BA20D38043}"/>
              </a:ext>
            </a:extLst>
          </p:cNvPr>
          <p:cNvSpPr/>
          <p:nvPr/>
        </p:nvSpPr>
        <p:spPr>
          <a:xfrm>
            <a:off x="4560094" y="4211639"/>
            <a:ext cx="1955006" cy="60325"/>
          </a:xfrm>
          <a:prstGeom prst="rect">
            <a:avLst/>
          </a:prstGeom>
          <a:solidFill>
            <a:srgbClr val="4AC9E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938473"/>
            <a:ext cx="1947863" cy="1265372"/>
          </a:xfrm>
        </p:spPr>
        <p:txBody>
          <a:bodyPr/>
          <a:lstStyle>
            <a:lvl1pPr>
              <a:defRPr sz="825"/>
            </a:lvl1pPr>
            <a:lvl2pPr>
              <a:defRPr sz="825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788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75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75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53878" y="2938473"/>
            <a:ext cx="1949054" cy="1265372"/>
          </a:xfrm>
        </p:spPr>
        <p:txBody>
          <a:bodyPr/>
          <a:lstStyle>
            <a:lvl1pPr>
              <a:defRPr sz="825"/>
            </a:lvl1pPr>
            <a:lvl2pPr>
              <a:defRPr sz="825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788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75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75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15"/>
          </p:nvPr>
        </p:nvSpPr>
        <p:spPr>
          <a:xfrm>
            <a:off x="4572043" y="2938473"/>
            <a:ext cx="1943057" cy="1265372"/>
          </a:xfrm>
        </p:spPr>
        <p:txBody>
          <a:bodyPr/>
          <a:lstStyle>
            <a:lvl1pPr>
              <a:defRPr sz="825"/>
            </a:lvl1pPr>
            <a:lvl2pPr>
              <a:defRPr sz="825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788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75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75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6"/>
          </p:nvPr>
        </p:nvSpPr>
        <p:spPr>
          <a:xfrm>
            <a:off x="342900" y="1603376"/>
            <a:ext cx="1947863" cy="1279525"/>
          </a:xfrm>
          <a:solidFill>
            <a:srgbClr val="CCCCCC"/>
          </a:solidFill>
        </p:spPr>
        <p:txBody>
          <a:bodyPr anchor="ctr"/>
          <a:lstStyle>
            <a:lvl1pPr algn="ctr">
              <a:defRPr sz="825"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6" name="Picture Placeholder 5"/>
          <p:cNvSpPr>
            <a:spLocks noGrp="1"/>
          </p:cNvSpPr>
          <p:nvPr>
            <p:ph type="pic" sz="quarter" idx="17"/>
          </p:nvPr>
        </p:nvSpPr>
        <p:spPr>
          <a:xfrm>
            <a:off x="2455069" y="1603376"/>
            <a:ext cx="1947863" cy="1279525"/>
          </a:xfrm>
          <a:solidFill>
            <a:srgbClr val="CCCCCC"/>
          </a:solidFill>
        </p:spPr>
        <p:txBody>
          <a:bodyPr anchor="ctr"/>
          <a:lstStyle>
            <a:lvl1pPr marL="0" marR="0" indent="0" algn="ctr" defTabSz="514350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None/>
              <a:tabLst/>
              <a:defRPr sz="825"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7" name="Picture Placeholder 5"/>
          <p:cNvSpPr>
            <a:spLocks noGrp="1"/>
          </p:cNvSpPr>
          <p:nvPr>
            <p:ph type="pic" sz="quarter" idx="18"/>
          </p:nvPr>
        </p:nvSpPr>
        <p:spPr>
          <a:xfrm>
            <a:off x="4572000" y="1603376"/>
            <a:ext cx="1935956" cy="1279525"/>
          </a:xfrm>
          <a:solidFill>
            <a:srgbClr val="CCCCCC"/>
          </a:solidFill>
        </p:spPr>
        <p:txBody>
          <a:bodyPr anchor="ctr"/>
          <a:lstStyle>
            <a:lvl1pPr marL="0" marR="0" indent="0" algn="ctr" defTabSz="514350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None/>
              <a:tabLst/>
              <a:defRPr sz="825"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pic>
        <p:nvPicPr>
          <p:cNvPr id="18" name="Picture 6">
            <a:extLst>
              <a:ext uri="{FF2B5EF4-FFF2-40B4-BE49-F238E27FC236}">
                <a16:creationId xmlns:a16="http://schemas.microsoft.com/office/drawing/2014/main" id="{F1C1A84E-89B4-424F-B0B6-F1A1E97E350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5705158" y="4681473"/>
            <a:ext cx="550862" cy="160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80BD82-183E-4F06-A2E0-326BF8919524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A3979A82-1A5E-4C7B-AFC0-111CA6C3130A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FDDB1747-FC43-43A9-9309-44FED6084D8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342900" y="4700443"/>
            <a:ext cx="1177135" cy="216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F20A1714-5E19-8845-BE9B-82F514B373CF}"/>
              </a:ext>
            </a:extLst>
          </p:cNvPr>
          <p:cNvSpPr/>
          <p:nvPr userDrawn="1"/>
        </p:nvSpPr>
        <p:spPr>
          <a:xfrm>
            <a:off x="346472" y="617539"/>
            <a:ext cx="904875" cy="60325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50"/>
          </a:p>
        </p:txBody>
      </p:sp>
    </p:spTree>
    <p:extLst>
      <p:ext uri="{BB962C8B-B14F-4D97-AF65-F5344CB8AC3E}">
        <p14:creationId xmlns:p14="http://schemas.microsoft.com/office/powerpoint/2010/main" val="30581366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Subhead Bluebar Thre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1E39F02B-3228-44AE-A889-63A47614C666}"/>
              </a:ext>
            </a:extLst>
          </p:cNvPr>
          <p:cNvSpPr/>
          <p:nvPr/>
        </p:nvSpPr>
        <p:spPr>
          <a:xfrm>
            <a:off x="346473" y="4211639"/>
            <a:ext cx="1940719" cy="6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5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EC324A2-67FA-4BBE-B3BA-CF3BAFEA19B9}"/>
              </a:ext>
            </a:extLst>
          </p:cNvPr>
          <p:cNvSpPr/>
          <p:nvPr/>
        </p:nvSpPr>
        <p:spPr>
          <a:xfrm>
            <a:off x="2453878" y="4211639"/>
            <a:ext cx="1947863" cy="60325"/>
          </a:xfrm>
          <a:prstGeom prst="rect">
            <a:avLst/>
          </a:prstGeom>
          <a:solidFill>
            <a:srgbClr val="00629B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5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75753E8-8DE9-43E6-A87D-A4BA20D38043}"/>
              </a:ext>
            </a:extLst>
          </p:cNvPr>
          <p:cNvSpPr/>
          <p:nvPr/>
        </p:nvSpPr>
        <p:spPr>
          <a:xfrm>
            <a:off x="4560094" y="4211639"/>
            <a:ext cx="1955006" cy="60325"/>
          </a:xfrm>
          <a:prstGeom prst="rect">
            <a:avLst/>
          </a:prstGeom>
          <a:solidFill>
            <a:srgbClr val="4AC9E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5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8E55DA6-02E2-4743-BEFE-63A5C0E822A8}"/>
              </a:ext>
            </a:extLst>
          </p:cNvPr>
          <p:cNvSpPr/>
          <p:nvPr/>
        </p:nvSpPr>
        <p:spPr>
          <a:xfrm>
            <a:off x="346472" y="931864"/>
            <a:ext cx="904875" cy="60325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938473"/>
            <a:ext cx="1947863" cy="1265372"/>
          </a:xfrm>
        </p:spPr>
        <p:txBody>
          <a:bodyPr/>
          <a:lstStyle>
            <a:lvl1pPr>
              <a:defRPr sz="825"/>
            </a:lvl1pPr>
            <a:lvl2pPr>
              <a:defRPr sz="825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788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75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75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53878" y="2938473"/>
            <a:ext cx="1949054" cy="1265372"/>
          </a:xfrm>
        </p:spPr>
        <p:txBody>
          <a:bodyPr/>
          <a:lstStyle>
            <a:lvl1pPr>
              <a:defRPr sz="825"/>
            </a:lvl1pPr>
            <a:lvl2pPr>
              <a:defRPr sz="825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788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75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75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342900" y="651931"/>
            <a:ext cx="6172200" cy="688975"/>
          </a:xfrm>
        </p:spPr>
        <p:txBody>
          <a:bodyPr>
            <a:normAutofit/>
          </a:bodyPr>
          <a:lstStyle>
            <a:lvl1pPr>
              <a:defRPr sz="1600" b="0" cap="none">
                <a:solidFill>
                  <a:schemeClr val="tx1"/>
                </a:solidFill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Content Placeholder 3"/>
          <p:cNvSpPr>
            <a:spLocks noGrp="1"/>
          </p:cNvSpPr>
          <p:nvPr>
            <p:ph sz="half" idx="15"/>
          </p:nvPr>
        </p:nvSpPr>
        <p:spPr>
          <a:xfrm>
            <a:off x="4572043" y="2938473"/>
            <a:ext cx="1943057" cy="1265372"/>
          </a:xfrm>
        </p:spPr>
        <p:txBody>
          <a:bodyPr/>
          <a:lstStyle>
            <a:lvl1pPr>
              <a:defRPr sz="825"/>
            </a:lvl1pPr>
            <a:lvl2pPr>
              <a:defRPr sz="825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788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75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75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6"/>
          </p:nvPr>
        </p:nvSpPr>
        <p:spPr>
          <a:xfrm>
            <a:off x="342900" y="1603376"/>
            <a:ext cx="1947863" cy="1279525"/>
          </a:xfrm>
          <a:solidFill>
            <a:srgbClr val="CCCCCC"/>
          </a:solidFill>
        </p:spPr>
        <p:txBody>
          <a:bodyPr anchor="ctr"/>
          <a:lstStyle>
            <a:lvl1pPr algn="ctr">
              <a:defRPr sz="825"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6" name="Picture Placeholder 5"/>
          <p:cNvSpPr>
            <a:spLocks noGrp="1"/>
          </p:cNvSpPr>
          <p:nvPr>
            <p:ph type="pic" sz="quarter" idx="17"/>
          </p:nvPr>
        </p:nvSpPr>
        <p:spPr>
          <a:xfrm>
            <a:off x="2455069" y="1603376"/>
            <a:ext cx="1947863" cy="1279525"/>
          </a:xfrm>
          <a:solidFill>
            <a:srgbClr val="CCCCCC"/>
          </a:solidFill>
        </p:spPr>
        <p:txBody>
          <a:bodyPr anchor="ctr"/>
          <a:lstStyle>
            <a:lvl1pPr marL="0" marR="0" indent="0" algn="ctr" defTabSz="514350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None/>
              <a:tabLst/>
              <a:defRPr sz="825"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7" name="Picture Placeholder 5"/>
          <p:cNvSpPr>
            <a:spLocks noGrp="1"/>
          </p:cNvSpPr>
          <p:nvPr>
            <p:ph type="pic" sz="quarter" idx="18"/>
          </p:nvPr>
        </p:nvSpPr>
        <p:spPr>
          <a:xfrm>
            <a:off x="4572000" y="1603376"/>
            <a:ext cx="1935956" cy="1279525"/>
          </a:xfrm>
          <a:solidFill>
            <a:srgbClr val="CCCCCC"/>
          </a:solidFill>
        </p:spPr>
        <p:txBody>
          <a:bodyPr anchor="ctr"/>
          <a:lstStyle>
            <a:lvl1pPr marL="0" marR="0" indent="0" algn="ctr" defTabSz="514350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None/>
              <a:tabLst/>
              <a:defRPr sz="825"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pic>
        <p:nvPicPr>
          <p:cNvPr id="18" name="Picture 6">
            <a:extLst>
              <a:ext uri="{FF2B5EF4-FFF2-40B4-BE49-F238E27FC236}">
                <a16:creationId xmlns:a16="http://schemas.microsoft.com/office/drawing/2014/main" id="{F1C1A84E-89B4-424F-B0B6-F1A1E97E350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5705158" y="4681473"/>
            <a:ext cx="550862" cy="160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80BD82-183E-4F06-A2E0-326BF8919524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A3979A82-1A5E-4C7B-AFC0-111CA6C3130A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FDDB1747-FC43-43A9-9309-44FED6084D8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342900" y="4700443"/>
            <a:ext cx="1177135" cy="216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549550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Subhead NO Bluebar Thre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1E39F02B-3228-44AE-A889-63A47614C666}"/>
              </a:ext>
            </a:extLst>
          </p:cNvPr>
          <p:cNvSpPr/>
          <p:nvPr/>
        </p:nvSpPr>
        <p:spPr>
          <a:xfrm>
            <a:off x="346473" y="4211639"/>
            <a:ext cx="1940719" cy="6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5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EC324A2-67FA-4BBE-B3BA-CF3BAFEA19B9}"/>
              </a:ext>
            </a:extLst>
          </p:cNvPr>
          <p:cNvSpPr/>
          <p:nvPr/>
        </p:nvSpPr>
        <p:spPr>
          <a:xfrm>
            <a:off x="2453878" y="4211639"/>
            <a:ext cx="1947863" cy="60325"/>
          </a:xfrm>
          <a:prstGeom prst="rect">
            <a:avLst/>
          </a:prstGeom>
          <a:solidFill>
            <a:srgbClr val="00629B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5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75753E8-8DE9-43E6-A87D-A4BA20D38043}"/>
              </a:ext>
            </a:extLst>
          </p:cNvPr>
          <p:cNvSpPr/>
          <p:nvPr/>
        </p:nvSpPr>
        <p:spPr>
          <a:xfrm>
            <a:off x="4560094" y="4211639"/>
            <a:ext cx="1955006" cy="60325"/>
          </a:xfrm>
          <a:prstGeom prst="rect">
            <a:avLst/>
          </a:prstGeom>
          <a:solidFill>
            <a:srgbClr val="4AC9E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938473"/>
            <a:ext cx="1947863" cy="1265372"/>
          </a:xfrm>
        </p:spPr>
        <p:txBody>
          <a:bodyPr/>
          <a:lstStyle>
            <a:lvl1pPr>
              <a:defRPr sz="825"/>
            </a:lvl1pPr>
            <a:lvl2pPr>
              <a:defRPr sz="825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788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75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75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53878" y="2938473"/>
            <a:ext cx="1949054" cy="1265372"/>
          </a:xfrm>
        </p:spPr>
        <p:txBody>
          <a:bodyPr/>
          <a:lstStyle>
            <a:lvl1pPr>
              <a:defRPr sz="825"/>
            </a:lvl1pPr>
            <a:lvl2pPr>
              <a:defRPr sz="825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788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75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75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342900" y="651931"/>
            <a:ext cx="6172200" cy="688975"/>
          </a:xfrm>
        </p:spPr>
        <p:txBody>
          <a:bodyPr>
            <a:normAutofit/>
          </a:bodyPr>
          <a:lstStyle>
            <a:lvl1pPr>
              <a:defRPr sz="1600" b="0" cap="none">
                <a:solidFill>
                  <a:schemeClr val="tx1"/>
                </a:solidFill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Content Placeholder 3"/>
          <p:cNvSpPr>
            <a:spLocks noGrp="1"/>
          </p:cNvSpPr>
          <p:nvPr>
            <p:ph sz="half" idx="15"/>
          </p:nvPr>
        </p:nvSpPr>
        <p:spPr>
          <a:xfrm>
            <a:off x="4572043" y="2938473"/>
            <a:ext cx="1943057" cy="1265372"/>
          </a:xfrm>
        </p:spPr>
        <p:txBody>
          <a:bodyPr/>
          <a:lstStyle>
            <a:lvl1pPr>
              <a:defRPr sz="825"/>
            </a:lvl1pPr>
            <a:lvl2pPr>
              <a:defRPr sz="825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788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75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75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6"/>
          </p:nvPr>
        </p:nvSpPr>
        <p:spPr>
          <a:xfrm>
            <a:off x="342900" y="1603376"/>
            <a:ext cx="1947863" cy="1279525"/>
          </a:xfrm>
          <a:solidFill>
            <a:srgbClr val="CCCCCC"/>
          </a:solidFill>
        </p:spPr>
        <p:txBody>
          <a:bodyPr anchor="ctr"/>
          <a:lstStyle>
            <a:lvl1pPr algn="ctr">
              <a:defRPr sz="825"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6" name="Picture Placeholder 5"/>
          <p:cNvSpPr>
            <a:spLocks noGrp="1"/>
          </p:cNvSpPr>
          <p:nvPr>
            <p:ph type="pic" sz="quarter" idx="17"/>
          </p:nvPr>
        </p:nvSpPr>
        <p:spPr>
          <a:xfrm>
            <a:off x="2455069" y="1603376"/>
            <a:ext cx="1947863" cy="1279525"/>
          </a:xfrm>
          <a:solidFill>
            <a:srgbClr val="CCCCCC"/>
          </a:solidFill>
        </p:spPr>
        <p:txBody>
          <a:bodyPr anchor="ctr"/>
          <a:lstStyle>
            <a:lvl1pPr marL="0" marR="0" indent="0" algn="ctr" defTabSz="514350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None/>
              <a:tabLst/>
              <a:defRPr sz="825"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7" name="Picture Placeholder 5"/>
          <p:cNvSpPr>
            <a:spLocks noGrp="1"/>
          </p:cNvSpPr>
          <p:nvPr>
            <p:ph type="pic" sz="quarter" idx="18"/>
          </p:nvPr>
        </p:nvSpPr>
        <p:spPr>
          <a:xfrm>
            <a:off x="4572000" y="1603376"/>
            <a:ext cx="1935956" cy="1279525"/>
          </a:xfrm>
          <a:solidFill>
            <a:srgbClr val="CCCCCC"/>
          </a:solidFill>
        </p:spPr>
        <p:txBody>
          <a:bodyPr anchor="ctr"/>
          <a:lstStyle>
            <a:lvl1pPr marL="0" marR="0" indent="0" algn="ctr" defTabSz="514350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None/>
              <a:tabLst/>
              <a:defRPr sz="825"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pic>
        <p:nvPicPr>
          <p:cNvPr id="18" name="Picture 6">
            <a:extLst>
              <a:ext uri="{FF2B5EF4-FFF2-40B4-BE49-F238E27FC236}">
                <a16:creationId xmlns:a16="http://schemas.microsoft.com/office/drawing/2014/main" id="{F1C1A84E-89B4-424F-B0B6-F1A1E97E350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5705158" y="4681473"/>
            <a:ext cx="550862" cy="160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80BD82-183E-4F06-A2E0-326BF8919524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A3979A82-1A5E-4C7B-AFC0-111CA6C3130A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FDDB1747-FC43-43A9-9309-44FED6084D8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342900" y="4700443"/>
            <a:ext cx="1177135" cy="216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20391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lack 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49212B6-BCD3-4668-8FB2-0D4B36A809B9}"/>
              </a:ext>
            </a:extLst>
          </p:cNvPr>
          <p:cNvSpPr/>
          <p:nvPr/>
        </p:nvSpPr>
        <p:spPr>
          <a:xfrm>
            <a:off x="346473" y="3133726"/>
            <a:ext cx="1940719" cy="6191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1338572"/>
            <a:ext cx="3779808" cy="1790700"/>
          </a:xfrm>
        </p:spPr>
        <p:txBody>
          <a:bodyPr anchor="b">
            <a:normAutofit/>
          </a:bodyPr>
          <a:lstStyle>
            <a:lvl1pPr algn="l">
              <a:lnSpc>
                <a:spcPct val="80000"/>
              </a:lnSpc>
              <a:defRPr sz="2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2900" y="3491487"/>
            <a:ext cx="3779808" cy="644012"/>
          </a:xfrm>
        </p:spPr>
        <p:txBody>
          <a:bodyPr>
            <a:normAutofit/>
          </a:bodyPr>
          <a:lstStyle>
            <a:lvl1pPr marL="0" indent="0" algn="l">
              <a:buNone/>
              <a:defRPr sz="900" b="1" i="0" cap="all">
                <a:solidFill>
                  <a:schemeClr val="bg1"/>
                </a:solidFill>
                <a:latin typeface="Montserrat ExtraBold" pitchFamily="2" charset="77"/>
              </a:defRPr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50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12BC800E-317D-4F71-8859-01C0F0FCA7B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42900" y="4429125"/>
            <a:ext cx="2314575" cy="274638"/>
          </a:xfrm>
          <a:prstGeom prst="rect">
            <a:avLst/>
          </a:prstGeom>
        </p:spPr>
        <p:txBody>
          <a:bodyPr anchor="b" anchorCtr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525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pic>
        <p:nvPicPr>
          <p:cNvPr id="11" name="Picture 6">
            <a:extLst>
              <a:ext uri="{FF2B5EF4-FFF2-40B4-BE49-F238E27FC236}">
                <a16:creationId xmlns:a16="http://schemas.microsoft.com/office/drawing/2014/main" id="{26EADE2E-8128-4C3F-BBB9-A67A53CBBD5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342900" y="438925"/>
            <a:ext cx="818599" cy="468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6">
            <a:extLst>
              <a:ext uri="{FF2B5EF4-FFF2-40B4-BE49-F238E27FC236}">
                <a16:creationId xmlns:a16="http://schemas.microsoft.com/office/drawing/2014/main" id="{8B3DBD09-2282-4CB8-9CFB-CC2F52F08A8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5964239" y="4681473"/>
            <a:ext cx="550859" cy="160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8">
            <a:extLst>
              <a:ext uri="{FF2B5EF4-FFF2-40B4-BE49-F238E27FC236}">
                <a16:creationId xmlns:a16="http://schemas.microsoft.com/office/drawing/2014/main" id="{4A4541AC-86C8-4942-BA1F-4E22ED26781C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5217952" y="11185"/>
            <a:ext cx="1640046" cy="23924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0066583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Bluebar Three Column NO Ba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938472"/>
            <a:ext cx="1947863" cy="1587489"/>
          </a:xfrm>
        </p:spPr>
        <p:txBody>
          <a:bodyPr>
            <a:noAutofit/>
          </a:bodyPr>
          <a:lstStyle>
            <a:lvl1pPr>
              <a:defRPr sz="825"/>
            </a:lvl1pPr>
            <a:lvl2pPr>
              <a:defRPr sz="825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788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75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75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53878" y="2938472"/>
            <a:ext cx="1949054" cy="1590569"/>
          </a:xfrm>
        </p:spPr>
        <p:txBody>
          <a:bodyPr>
            <a:noAutofit/>
          </a:bodyPr>
          <a:lstStyle>
            <a:lvl1pPr>
              <a:defRPr sz="825"/>
            </a:lvl1pPr>
            <a:lvl2pPr>
              <a:defRPr sz="825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788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75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75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15"/>
          </p:nvPr>
        </p:nvSpPr>
        <p:spPr>
          <a:xfrm>
            <a:off x="4572043" y="2938472"/>
            <a:ext cx="1943057" cy="1590569"/>
          </a:xfrm>
        </p:spPr>
        <p:txBody>
          <a:bodyPr>
            <a:noAutofit/>
          </a:bodyPr>
          <a:lstStyle>
            <a:lvl1pPr>
              <a:defRPr sz="825"/>
            </a:lvl1pPr>
            <a:lvl2pPr>
              <a:defRPr sz="825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788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75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75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6"/>
          </p:nvPr>
        </p:nvSpPr>
        <p:spPr>
          <a:xfrm>
            <a:off x="342900" y="1603376"/>
            <a:ext cx="1947863" cy="1279525"/>
          </a:xfrm>
          <a:solidFill>
            <a:srgbClr val="CCCCCC"/>
          </a:solidFill>
        </p:spPr>
        <p:txBody>
          <a:bodyPr anchor="ctr"/>
          <a:lstStyle>
            <a:lvl1pPr algn="ctr">
              <a:defRPr sz="825"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6" name="Picture Placeholder 5"/>
          <p:cNvSpPr>
            <a:spLocks noGrp="1"/>
          </p:cNvSpPr>
          <p:nvPr>
            <p:ph type="pic" sz="quarter" idx="17"/>
          </p:nvPr>
        </p:nvSpPr>
        <p:spPr>
          <a:xfrm>
            <a:off x="2455069" y="1603376"/>
            <a:ext cx="1947863" cy="1279525"/>
          </a:xfrm>
          <a:solidFill>
            <a:srgbClr val="CCCCCC"/>
          </a:solidFill>
        </p:spPr>
        <p:txBody>
          <a:bodyPr anchor="ctr"/>
          <a:lstStyle>
            <a:lvl1pPr marL="0" marR="0" indent="0" algn="ctr" defTabSz="514350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None/>
              <a:tabLst/>
              <a:defRPr sz="825"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7" name="Picture Placeholder 5"/>
          <p:cNvSpPr>
            <a:spLocks noGrp="1"/>
          </p:cNvSpPr>
          <p:nvPr>
            <p:ph type="pic" sz="quarter" idx="18"/>
          </p:nvPr>
        </p:nvSpPr>
        <p:spPr>
          <a:xfrm>
            <a:off x="4572000" y="1603376"/>
            <a:ext cx="1935956" cy="1279525"/>
          </a:xfrm>
          <a:solidFill>
            <a:srgbClr val="CCCCCC"/>
          </a:solidFill>
        </p:spPr>
        <p:txBody>
          <a:bodyPr anchor="ctr"/>
          <a:lstStyle>
            <a:lvl1pPr marL="0" marR="0" indent="0" algn="ctr" defTabSz="514350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None/>
              <a:tabLst/>
              <a:defRPr sz="825"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pic>
        <p:nvPicPr>
          <p:cNvPr id="18" name="Picture 6">
            <a:extLst>
              <a:ext uri="{FF2B5EF4-FFF2-40B4-BE49-F238E27FC236}">
                <a16:creationId xmlns:a16="http://schemas.microsoft.com/office/drawing/2014/main" id="{F1C1A84E-89B4-424F-B0B6-F1A1E97E350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5705158" y="4681473"/>
            <a:ext cx="550862" cy="160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80BD82-183E-4F06-A2E0-326BF8919524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A3979A82-1A5E-4C7B-AFC0-111CA6C3130A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FDDB1747-FC43-43A9-9309-44FED6084D8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342900" y="4700443"/>
            <a:ext cx="1177135" cy="216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A486CDA9-B40B-A449-B0D7-DF92BDA8A810}"/>
              </a:ext>
            </a:extLst>
          </p:cNvPr>
          <p:cNvSpPr/>
          <p:nvPr userDrawn="1"/>
        </p:nvSpPr>
        <p:spPr>
          <a:xfrm>
            <a:off x="346472" y="617539"/>
            <a:ext cx="904875" cy="60325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50"/>
          </a:p>
        </p:txBody>
      </p:sp>
    </p:spTree>
    <p:extLst>
      <p:ext uri="{BB962C8B-B14F-4D97-AF65-F5344CB8AC3E}">
        <p14:creationId xmlns:p14="http://schemas.microsoft.com/office/powerpoint/2010/main" val="5334407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Subhead Bluebar Three Column NO Ba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48E55DA6-02E2-4743-BEFE-63A5C0E822A8}"/>
              </a:ext>
            </a:extLst>
          </p:cNvPr>
          <p:cNvSpPr/>
          <p:nvPr/>
        </p:nvSpPr>
        <p:spPr>
          <a:xfrm>
            <a:off x="346472" y="931864"/>
            <a:ext cx="904875" cy="60325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938473"/>
            <a:ext cx="1947863" cy="1602842"/>
          </a:xfrm>
        </p:spPr>
        <p:txBody>
          <a:bodyPr>
            <a:noAutofit/>
          </a:bodyPr>
          <a:lstStyle>
            <a:lvl1pPr>
              <a:defRPr sz="825"/>
            </a:lvl1pPr>
            <a:lvl2pPr>
              <a:defRPr sz="825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788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75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75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53878" y="2938473"/>
            <a:ext cx="1949054" cy="1602842"/>
          </a:xfrm>
        </p:spPr>
        <p:txBody>
          <a:bodyPr>
            <a:noAutofit/>
          </a:bodyPr>
          <a:lstStyle>
            <a:lvl1pPr>
              <a:defRPr sz="825"/>
            </a:lvl1pPr>
            <a:lvl2pPr>
              <a:defRPr sz="825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788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75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75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342900" y="651931"/>
            <a:ext cx="6172200" cy="688975"/>
          </a:xfrm>
        </p:spPr>
        <p:txBody>
          <a:bodyPr>
            <a:normAutofit/>
          </a:bodyPr>
          <a:lstStyle>
            <a:lvl1pPr>
              <a:defRPr sz="1600" b="0" cap="none">
                <a:solidFill>
                  <a:schemeClr val="tx1"/>
                </a:solidFill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Content Placeholder 3"/>
          <p:cNvSpPr>
            <a:spLocks noGrp="1"/>
          </p:cNvSpPr>
          <p:nvPr>
            <p:ph sz="half" idx="15"/>
          </p:nvPr>
        </p:nvSpPr>
        <p:spPr>
          <a:xfrm>
            <a:off x="4572043" y="2938473"/>
            <a:ext cx="1943057" cy="1602842"/>
          </a:xfrm>
        </p:spPr>
        <p:txBody>
          <a:bodyPr>
            <a:noAutofit/>
          </a:bodyPr>
          <a:lstStyle>
            <a:lvl1pPr>
              <a:defRPr sz="825"/>
            </a:lvl1pPr>
            <a:lvl2pPr>
              <a:defRPr sz="825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788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75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75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6"/>
          </p:nvPr>
        </p:nvSpPr>
        <p:spPr>
          <a:xfrm>
            <a:off x="342900" y="1603376"/>
            <a:ext cx="1947863" cy="1279525"/>
          </a:xfrm>
          <a:solidFill>
            <a:srgbClr val="CCCCCC"/>
          </a:solidFill>
        </p:spPr>
        <p:txBody>
          <a:bodyPr anchor="ctr"/>
          <a:lstStyle>
            <a:lvl1pPr algn="ctr">
              <a:defRPr sz="825"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6" name="Picture Placeholder 5"/>
          <p:cNvSpPr>
            <a:spLocks noGrp="1"/>
          </p:cNvSpPr>
          <p:nvPr>
            <p:ph type="pic" sz="quarter" idx="17"/>
          </p:nvPr>
        </p:nvSpPr>
        <p:spPr>
          <a:xfrm>
            <a:off x="2455069" y="1603376"/>
            <a:ext cx="1947863" cy="1279525"/>
          </a:xfrm>
          <a:solidFill>
            <a:srgbClr val="CCCCCC"/>
          </a:solidFill>
        </p:spPr>
        <p:txBody>
          <a:bodyPr anchor="ctr"/>
          <a:lstStyle>
            <a:lvl1pPr marL="0" marR="0" indent="0" algn="ctr" defTabSz="514350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None/>
              <a:tabLst/>
              <a:defRPr sz="825"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7" name="Picture Placeholder 5"/>
          <p:cNvSpPr>
            <a:spLocks noGrp="1"/>
          </p:cNvSpPr>
          <p:nvPr>
            <p:ph type="pic" sz="quarter" idx="18"/>
          </p:nvPr>
        </p:nvSpPr>
        <p:spPr>
          <a:xfrm>
            <a:off x="4572000" y="1603376"/>
            <a:ext cx="1935956" cy="1279525"/>
          </a:xfrm>
          <a:solidFill>
            <a:srgbClr val="CCCCCC"/>
          </a:solidFill>
        </p:spPr>
        <p:txBody>
          <a:bodyPr anchor="ctr"/>
          <a:lstStyle>
            <a:lvl1pPr marL="0" marR="0" indent="0" algn="ctr" defTabSz="514350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None/>
              <a:tabLst/>
              <a:defRPr sz="825"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pic>
        <p:nvPicPr>
          <p:cNvPr id="18" name="Picture 6">
            <a:extLst>
              <a:ext uri="{FF2B5EF4-FFF2-40B4-BE49-F238E27FC236}">
                <a16:creationId xmlns:a16="http://schemas.microsoft.com/office/drawing/2014/main" id="{F1C1A84E-89B4-424F-B0B6-F1A1E97E350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5705158" y="4681473"/>
            <a:ext cx="550862" cy="160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80BD82-183E-4F06-A2E0-326BF8919524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A3979A82-1A5E-4C7B-AFC0-111CA6C3130A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FDDB1747-FC43-43A9-9309-44FED6084D8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342900" y="4700443"/>
            <a:ext cx="1177135" cy="216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6810067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Subhead NO Bluebar Three Column NO Ba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938473"/>
            <a:ext cx="1947863" cy="1596706"/>
          </a:xfrm>
        </p:spPr>
        <p:txBody>
          <a:bodyPr>
            <a:noAutofit/>
          </a:bodyPr>
          <a:lstStyle>
            <a:lvl1pPr>
              <a:defRPr sz="825"/>
            </a:lvl1pPr>
            <a:lvl2pPr>
              <a:defRPr sz="825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788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75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75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53878" y="2938473"/>
            <a:ext cx="1949054" cy="1596706"/>
          </a:xfrm>
        </p:spPr>
        <p:txBody>
          <a:bodyPr>
            <a:noAutofit/>
          </a:bodyPr>
          <a:lstStyle>
            <a:lvl1pPr>
              <a:defRPr sz="825"/>
            </a:lvl1pPr>
            <a:lvl2pPr>
              <a:defRPr sz="825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788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75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75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342900" y="651931"/>
            <a:ext cx="6172200" cy="688975"/>
          </a:xfrm>
        </p:spPr>
        <p:txBody>
          <a:bodyPr>
            <a:normAutofit/>
          </a:bodyPr>
          <a:lstStyle>
            <a:lvl1pPr>
              <a:defRPr sz="1600" b="0" cap="none">
                <a:solidFill>
                  <a:schemeClr val="tx1"/>
                </a:solidFill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Content Placeholder 3"/>
          <p:cNvSpPr>
            <a:spLocks noGrp="1"/>
          </p:cNvSpPr>
          <p:nvPr>
            <p:ph sz="half" idx="15"/>
          </p:nvPr>
        </p:nvSpPr>
        <p:spPr>
          <a:xfrm>
            <a:off x="4572043" y="2938473"/>
            <a:ext cx="1943057" cy="1596706"/>
          </a:xfrm>
        </p:spPr>
        <p:txBody>
          <a:bodyPr>
            <a:noAutofit/>
          </a:bodyPr>
          <a:lstStyle>
            <a:lvl1pPr>
              <a:defRPr sz="825"/>
            </a:lvl1pPr>
            <a:lvl2pPr>
              <a:defRPr sz="825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788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75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75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6"/>
          </p:nvPr>
        </p:nvSpPr>
        <p:spPr>
          <a:xfrm>
            <a:off x="342900" y="1603376"/>
            <a:ext cx="1947863" cy="1279525"/>
          </a:xfrm>
          <a:solidFill>
            <a:srgbClr val="CCCCCC"/>
          </a:solidFill>
        </p:spPr>
        <p:txBody>
          <a:bodyPr anchor="ctr"/>
          <a:lstStyle>
            <a:lvl1pPr algn="ctr">
              <a:defRPr sz="825"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6" name="Picture Placeholder 5"/>
          <p:cNvSpPr>
            <a:spLocks noGrp="1"/>
          </p:cNvSpPr>
          <p:nvPr>
            <p:ph type="pic" sz="quarter" idx="17"/>
          </p:nvPr>
        </p:nvSpPr>
        <p:spPr>
          <a:xfrm>
            <a:off x="2455069" y="1603376"/>
            <a:ext cx="1947863" cy="1279525"/>
          </a:xfrm>
          <a:solidFill>
            <a:srgbClr val="CCCCCC"/>
          </a:solidFill>
        </p:spPr>
        <p:txBody>
          <a:bodyPr anchor="ctr"/>
          <a:lstStyle>
            <a:lvl1pPr marL="0" marR="0" indent="0" algn="ctr" defTabSz="514350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None/>
              <a:tabLst/>
              <a:defRPr sz="825"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7" name="Picture Placeholder 5"/>
          <p:cNvSpPr>
            <a:spLocks noGrp="1"/>
          </p:cNvSpPr>
          <p:nvPr>
            <p:ph type="pic" sz="quarter" idx="18"/>
          </p:nvPr>
        </p:nvSpPr>
        <p:spPr>
          <a:xfrm>
            <a:off x="4572000" y="1603376"/>
            <a:ext cx="1935956" cy="1279525"/>
          </a:xfrm>
          <a:solidFill>
            <a:srgbClr val="CCCCCC"/>
          </a:solidFill>
        </p:spPr>
        <p:txBody>
          <a:bodyPr anchor="ctr"/>
          <a:lstStyle>
            <a:lvl1pPr marL="0" marR="0" indent="0" algn="ctr" defTabSz="514350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None/>
              <a:tabLst/>
              <a:defRPr sz="825"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pic>
        <p:nvPicPr>
          <p:cNvPr id="18" name="Picture 6">
            <a:extLst>
              <a:ext uri="{FF2B5EF4-FFF2-40B4-BE49-F238E27FC236}">
                <a16:creationId xmlns:a16="http://schemas.microsoft.com/office/drawing/2014/main" id="{F1C1A84E-89B4-424F-B0B6-F1A1E97E350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5705158" y="4681473"/>
            <a:ext cx="550862" cy="160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80BD82-183E-4F06-A2E0-326BF8919524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A3979A82-1A5E-4C7B-AFC0-111CA6C3130A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FDDB1747-FC43-43A9-9309-44FED6084D8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342900" y="4700443"/>
            <a:ext cx="1177135" cy="216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6041167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Bluebar Fiv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267B70D3-5A3E-48F9-B2E7-06B4594483F1}"/>
              </a:ext>
            </a:extLst>
          </p:cNvPr>
          <p:cNvSpPr/>
          <p:nvPr/>
        </p:nvSpPr>
        <p:spPr>
          <a:xfrm>
            <a:off x="346473" y="4211639"/>
            <a:ext cx="1112044" cy="6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90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E207832-EAD9-45CF-8339-0F42E8915112}"/>
              </a:ext>
            </a:extLst>
          </p:cNvPr>
          <p:cNvSpPr/>
          <p:nvPr/>
        </p:nvSpPr>
        <p:spPr>
          <a:xfrm>
            <a:off x="1613298" y="4211639"/>
            <a:ext cx="1106090" cy="603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90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AADD8E7-D6F6-4E42-8929-DE2904E0E135}"/>
              </a:ext>
            </a:extLst>
          </p:cNvPr>
          <p:cNvSpPr/>
          <p:nvPr/>
        </p:nvSpPr>
        <p:spPr>
          <a:xfrm>
            <a:off x="2880122" y="4211639"/>
            <a:ext cx="1109663" cy="60325"/>
          </a:xfrm>
          <a:prstGeom prst="rect">
            <a:avLst/>
          </a:prstGeom>
          <a:solidFill>
            <a:srgbClr val="4AC9E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90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35C55D2-5C02-439C-926D-1A65593422BC}"/>
              </a:ext>
            </a:extLst>
          </p:cNvPr>
          <p:cNvSpPr/>
          <p:nvPr/>
        </p:nvSpPr>
        <p:spPr>
          <a:xfrm>
            <a:off x="4142185" y="4211639"/>
            <a:ext cx="1108472" cy="60325"/>
          </a:xfrm>
          <a:prstGeom prst="rect">
            <a:avLst/>
          </a:prstGeom>
          <a:solidFill>
            <a:srgbClr val="63666A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90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1B61117-5301-405D-BCBF-D5EF4FAD7056}"/>
              </a:ext>
            </a:extLst>
          </p:cNvPr>
          <p:cNvSpPr/>
          <p:nvPr/>
        </p:nvSpPr>
        <p:spPr>
          <a:xfrm>
            <a:off x="5409010" y="4211639"/>
            <a:ext cx="1109663" cy="60325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9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1" y="2938473"/>
            <a:ext cx="1115688" cy="1265372"/>
          </a:xfrm>
        </p:spPr>
        <p:txBody>
          <a:bodyPr/>
          <a:lstStyle>
            <a:lvl1pPr>
              <a:defRPr sz="788"/>
            </a:lvl1pPr>
            <a:lvl2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13882" y="2938473"/>
            <a:ext cx="1115568" cy="1265372"/>
          </a:xfrm>
        </p:spPr>
        <p:txBody>
          <a:bodyPr/>
          <a:lstStyle>
            <a:lvl1pPr>
              <a:defRPr sz="788"/>
            </a:lvl1pPr>
            <a:lvl2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15"/>
          </p:nvPr>
        </p:nvSpPr>
        <p:spPr>
          <a:xfrm>
            <a:off x="2880084" y="2938473"/>
            <a:ext cx="1115568" cy="1265372"/>
          </a:xfrm>
        </p:spPr>
        <p:txBody>
          <a:bodyPr/>
          <a:lstStyle>
            <a:lvl1pPr>
              <a:defRPr sz="788"/>
            </a:lvl1pPr>
            <a:lvl2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6"/>
          </p:nvPr>
        </p:nvSpPr>
        <p:spPr>
          <a:xfrm>
            <a:off x="342901" y="1603376"/>
            <a:ext cx="1115688" cy="1279525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825"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6" name="Picture Placeholder 5"/>
          <p:cNvSpPr>
            <a:spLocks noGrp="1"/>
          </p:cNvSpPr>
          <p:nvPr>
            <p:ph type="pic" sz="quarter" idx="17"/>
          </p:nvPr>
        </p:nvSpPr>
        <p:spPr>
          <a:xfrm>
            <a:off x="1615075" y="1603376"/>
            <a:ext cx="1105281" cy="1279525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marL="0" marR="0" indent="0" algn="ctr" defTabSz="514350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None/>
              <a:tabLst/>
              <a:defRPr sz="825"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7" name="Picture Placeholder 5"/>
          <p:cNvSpPr>
            <a:spLocks noGrp="1"/>
          </p:cNvSpPr>
          <p:nvPr>
            <p:ph type="pic" sz="quarter" idx="18"/>
          </p:nvPr>
        </p:nvSpPr>
        <p:spPr>
          <a:xfrm>
            <a:off x="2880084" y="1603376"/>
            <a:ext cx="1105552" cy="1279525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marL="0" marR="0" indent="0" algn="ctr" defTabSz="514350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None/>
              <a:tabLst/>
              <a:defRPr sz="825"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6" name="Content Placeholder 3"/>
          <p:cNvSpPr>
            <a:spLocks noGrp="1"/>
          </p:cNvSpPr>
          <p:nvPr>
            <p:ph sz="half" idx="19"/>
          </p:nvPr>
        </p:nvSpPr>
        <p:spPr>
          <a:xfrm>
            <a:off x="4141851" y="2938473"/>
            <a:ext cx="1115568" cy="1265372"/>
          </a:xfrm>
        </p:spPr>
        <p:txBody>
          <a:bodyPr/>
          <a:lstStyle>
            <a:lvl1pPr>
              <a:defRPr sz="788"/>
            </a:lvl1pPr>
            <a:lvl2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8" name="Picture Placeholder 5"/>
          <p:cNvSpPr>
            <a:spLocks noGrp="1"/>
          </p:cNvSpPr>
          <p:nvPr>
            <p:ph type="pic" sz="quarter" idx="20"/>
          </p:nvPr>
        </p:nvSpPr>
        <p:spPr>
          <a:xfrm>
            <a:off x="4141850" y="1603376"/>
            <a:ext cx="1105552" cy="1279525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marL="0" marR="0" indent="0" algn="ctr" defTabSz="514350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None/>
              <a:tabLst/>
              <a:defRPr sz="825"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9" name="Content Placeholder 3"/>
          <p:cNvSpPr>
            <a:spLocks noGrp="1"/>
          </p:cNvSpPr>
          <p:nvPr>
            <p:ph sz="half" idx="21"/>
          </p:nvPr>
        </p:nvSpPr>
        <p:spPr>
          <a:xfrm>
            <a:off x="5409550" y="2938473"/>
            <a:ext cx="1115568" cy="1265372"/>
          </a:xfrm>
        </p:spPr>
        <p:txBody>
          <a:bodyPr/>
          <a:lstStyle>
            <a:lvl1pPr>
              <a:defRPr sz="788"/>
            </a:lvl1pPr>
            <a:lvl2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1" name="Picture Placeholder 5"/>
          <p:cNvSpPr>
            <a:spLocks noGrp="1"/>
          </p:cNvSpPr>
          <p:nvPr>
            <p:ph type="pic" sz="quarter" idx="22"/>
          </p:nvPr>
        </p:nvSpPr>
        <p:spPr>
          <a:xfrm>
            <a:off x="5409549" y="1603376"/>
            <a:ext cx="1105552" cy="1279525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marL="0" marR="0" indent="0" algn="ctr" defTabSz="514350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None/>
              <a:tabLst/>
              <a:defRPr sz="825"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pic>
        <p:nvPicPr>
          <p:cNvPr id="25" name="Picture 6">
            <a:extLst>
              <a:ext uri="{FF2B5EF4-FFF2-40B4-BE49-F238E27FC236}">
                <a16:creationId xmlns:a16="http://schemas.microsoft.com/office/drawing/2014/main" id="{6E3A9A31-C198-4890-86CC-326199B80FF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5705158" y="4681473"/>
            <a:ext cx="550862" cy="160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5DE1C5-54EC-40B2-A6A7-E630E7D6DA2C}"/>
              </a:ext>
            </a:extLst>
          </p:cNvPr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A3979A82-1A5E-4C7B-AFC0-111CA6C3130A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FDDB1747-FC43-43A9-9309-44FED6084D8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342900" y="4700443"/>
            <a:ext cx="1177135" cy="216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E57117A4-7DF7-F94C-BE03-ACA7C8A17D64}"/>
              </a:ext>
            </a:extLst>
          </p:cNvPr>
          <p:cNvSpPr/>
          <p:nvPr userDrawn="1"/>
        </p:nvSpPr>
        <p:spPr>
          <a:xfrm>
            <a:off x="346472" y="617539"/>
            <a:ext cx="904875" cy="60325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50"/>
          </a:p>
        </p:txBody>
      </p:sp>
    </p:spTree>
    <p:extLst>
      <p:ext uri="{BB962C8B-B14F-4D97-AF65-F5344CB8AC3E}">
        <p14:creationId xmlns:p14="http://schemas.microsoft.com/office/powerpoint/2010/main" val="43632785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Subhead Bluebar Fiv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267B70D3-5A3E-48F9-B2E7-06B4594483F1}"/>
              </a:ext>
            </a:extLst>
          </p:cNvPr>
          <p:cNvSpPr/>
          <p:nvPr/>
        </p:nvSpPr>
        <p:spPr>
          <a:xfrm>
            <a:off x="346473" y="4211639"/>
            <a:ext cx="1112044" cy="6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90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E207832-EAD9-45CF-8339-0F42E8915112}"/>
              </a:ext>
            </a:extLst>
          </p:cNvPr>
          <p:cNvSpPr/>
          <p:nvPr/>
        </p:nvSpPr>
        <p:spPr>
          <a:xfrm>
            <a:off x="1613298" y="4211639"/>
            <a:ext cx="1106090" cy="603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90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AADD8E7-D6F6-4E42-8929-DE2904E0E135}"/>
              </a:ext>
            </a:extLst>
          </p:cNvPr>
          <p:cNvSpPr/>
          <p:nvPr/>
        </p:nvSpPr>
        <p:spPr>
          <a:xfrm>
            <a:off x="2880122" y="4211639"/>
            <a:ext cx="1109663" cy="60325"/>
          </a:xfrm>
          <a:prstGeom prst="rect">
            <a:avLst/>
          </a:prstGeom>
          <a:solidFill>
            <a:srgbClr val="4AC9E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90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35C55D2-5C02-439C-926D-1A65593422BC}"/>
              </a:ext>
            </a:extLst>
          </p:cNvPr>
          <p:cNvSpPr/>
          <p:nvPr/>
        </p:nvSpPr>
        <p:spPr>
          <a:xfrm>
            <a:off x="4142185" y="4211639"/>
            <a:ext cx="1108472" cy="60325"/>
          </a:xfrm>
          <a:prstGeom prst="rect">
            <a:avLst/>
          </a:prstGeom>
          <a:solidFill>
            <a:srgbClr val="63666A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90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1B61117-5301-405D-BCBF-D5EF4FAD7056}"/>
              </a:ext>
            </a:extLst>
          </p:cNvPr>
          <p:cNvSpPr/>
          <p:nvPr/>
        </p:nvSpPr>
        <p:spPr>
          <a:xfrm>
            <a:off x="5409010" y="4211639"/>
            <a:ext cx="1109663" cy="60325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90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C0E7B58-4B6B-4D9D-A1DD-FFADD19E1A27}"/>
              </a:ext>
            </a:extLst>
          </p:cNvPr>
          <p:cNvSpPr/>
          <p:nvPr/>
        </p:nvSpPr>
        <p:spPr>
          <a:xfrm>
            <a:off x="346472" y="931864"/>
            <a:ext cx="904875" cy="60325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1" y="2938473"/>
            <a:ext cx="1115688" cy="1265372"/>
          </a:xfrm>
        </p:spPr>
        <p:txBody>
          <a:bodyPr/>
          <a:lstStyle>
            <a:lvl1pPr>
              <a:defRPr sz="788"/>
            </a:lvl1pPr>
            <a:lvl2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13882" y="2938473"/>
            <a:ext cx="1115568" cy="1265372"/>
          </a:xfrm>
        </p:spPr>
        <p:txBody>
          <a:bodyPr/>
          <a:lstStyle>
            <a:lvl1pPr>
              <a:defRPr sz="788"/>
            </a:lvl1pPr>
            <a:lvl2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342900" y="651931"/>
            <a:ext cx="6172200" cy="688975"/>
          </a:xfrm>
        </p:spPr>
        <p:txBody>
          <a:bodyPr>
            <a:normAutofit/>
          </a:bodyPr>
          <a:lstStyle>
            <a:lvl1pPr>
              <a:defRPr sz="1600" b="0" cap="none">
                <a:solidFill>
                  <a:schemeClr val="tx1"/>
                </a:solidFill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Content Placeholder 3"/>
          <p:cNvSpPr>
            <a:spLocks noGrp="1"/>
          </p:cNvSpPr>
          <p:nvPr>
            <p:ph sz="half" idx="15"/>
          </p:nvPr>
        </p:nvSpPr>
        <p:spPr>
          <a:xfrm>
            <a:off x="2880084" y="2938473"/>
            <a:ext cx="1115568" cy="1265372"/>
          </a:xfrm>
        </p:spPr>
        <p:txBody>
          <a:bodyPr/>
          <a:lstStyle>
            <a:lvl1pPr>
              <a:defRPr sz="788"/>
            </a:lvl1pPr>
            <a:lvl2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6"/>
          </p:nvPr>
        </p:nvSpPr>
        <p:spPr>
          <a:xfrm>
            <a:off x="342901" y="1603376"/>
            <a:ext cx="1115688" cy="1279525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825"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6" name="Picture Placeholder 5"/>
          <p:cNvSpPr>
            <a:spLocks noGrp="1"/>
          </p:cNvSpPr>
          <p:nvPr>
            <p:ph type="pic" sz="quarter" idx="17"/>
          </p:nvPr>
        </p:nvSpPr>
        <p:spPr>
          <a:xfrm>
            <a:off x="1615075" y="1603376"/>
            <a:ext cx="1105281" cy="1279525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marL="0" marR="0" indent="0" algn="ctr" defTabSz="514350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None/>
              <a:tabLst/>
              <a:defRPr sz="825"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7" name="Picture Placeholder 5"/>
          <p:cNvSpPr>
            <a:spLocks noGrp="1"/>
          </p:cNvSpPr>
          <p:nvPr>
            <p:ph type="pic" sz="quarter" idx="18"/>
          </p:nvPr>
        </p:nvSpPr>
        <p:spPr>
          <a:xfrm>
            <a:off x="2880084" y="1603376"/>
            <a:ext cx="1105552" cy="1279525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marL="0" marR="0" indent="0" algn="ctr" defTabSz="514350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None/>
              <a:tabLst/>
              <a:defRPr sz="825"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6" name="Content Placeholder 3"/>
          <p:cNvSpPr>
            <a:spLocks noGrp="1"/>
          </p:cNvSpPr>
          <p:nvPr>
            <p:ph sz="half" idx="19"/>
          </p:nvPr>
        </p:nvSpPr>
        <p:spPr>
          <a:xfrm>
            <a:off x="4141851" y="2938473"/>
            <a:ext cx="1115568" cy="1265372"/>
          </a:xfrm>
        </p:spPr>
        <p:txBody>
          <a:bodyPr/>
          <a:lstStyle>
            <a:lvl1pPr>
              <a:defRPr sz="788"/>
            </a:lvl1pPr>
            <a:lvl2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8" name="Picture Placeholder 5"/>
          <p:cNvSpPr>
            <a:spLocks noGrp="1"/>
          </p:cNvSpPr>
          <p:nvPr>
            <p:ph type="pic" sz="quarter" idx="20"/>
          </p:nvPr>
        </p:nvSpPr>
        <p:spPr>
          <a:xfrm>
            <a:off x="4141850" y="1603376"/>
            <a:ext cx="1105552" cy="1279525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marL="0" marR="0" indent="0" algn="ctr" defTabSz="514350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None/>
              <a:tabLst/>
              <a:defRPr sz="825"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9" name="Content Placeholder 3"/>
          <p:cNvSpPr>
            <a:spLocks noGrp="1"/>
          </p:cNvSpPr>
          <p:nvPr>
            <p:ph sz="half" idx="21"/>
          </p:nvPr>
        </p:nvSpPr>
        <p:spPr>
          <a:xfrm>
            <a:off x="5409550" y="2938473"/>
            <a:ext cx="1115568" cy="1265372"/>
          </a:xfrm>
        </p:spPr>
        <p:txBody>
          <a:bodyPr/>
          <a:lstStyle>
            <a:lvl1pPr>
              <a:defRPr sz="788"/>
            </a:lvl1pPr>
            <a:lvl2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1" name="Picture Placeholder 5"/>
          <p:cNvSpPr>
            <a:spLocks noGrp="1"/>
          </p:cNvSpPr>
          <p:nvPr>
            <p:ph type="pic" sz="quarter" idx="22"/>
          </p:nvPr>
        </p:nvSpPr>
        <p:spPr>
          <a:xfrm>
            <a:off x="5409549" y="1603376"/>
            <a:ext cx="1105552" cy="1279525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marL="0" marR="0" indent="0" algn="ctr" defTabSz="514350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None/>
              <a:tabLst/>
              <a:defRPr sz="825"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pic>
        <p:nvPicPr>
          <p:cNvPr id="25" name="Picture 6">
            <a:extLst>
              <a:ext uri="{FF2B5EF4-FFF2-40B4-BE49-F238E27FC236}">
                <a16:creationId xmlns:a16="http://schemas.microsoft.com/office/drawing/2014/main" id="{6E3A9A31-C198-4890-86CC-326199B80FF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5705158" y="4681473"/>
            <a:ext cx="550862" cy="160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5DE1C5-54EC-40B2-A6A7-E630E7D6DA2C}"/>
              </a:ext>
            </a:extLst>
          </p:cNvPr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A3979A82-1A5E-4C7B-AFC0-111CA6C3130A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FDDB1747-FC43-43A9-9309-44FED6084D8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342900" y="4700443"/>
            <a:ext cx="1177135" cy="216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2463739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Subhead NO Bluebar Fiv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267B70D3-5A3E-48F9-B2E7-06B4594483F1}"/>
              </a:ext>
            </a:extLst>
          </p:cNvPr>
          <p:cNvSpPr/>
          <p:nvPr/>
        </p:nvSpPr>
        <p:spPr>
          <a:xfrm>
            <a:off x="346473" y="4211639"/>
            <a:ext cx="1112044" cy="6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90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E207832-EAD9-45CF-8339-0F42E8915112}"/>
              </a:ext>
            </a:extLst>
          </p:cNvPr>
          <p:cNvSpPr/>
          <p:nvPr/>
        </p:nvSpPr>
        <p:spPr>
          <a:xfrm>
            <a:off x="1613298" y="4211639"/>
            <a:ext cx="1106090" cy="603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90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AADD8E7-D6F6-4E42-8929-DE2904E0E135}"/>
              </a:ext>
            </a:extLst>
          </p:cNvPr>
          <p:cNvSpPr/>
          <p:nvPr/>
        </p:nvSpPr>
        <p:spPr>
          <a:xfrm>
            <a:off x="2880122" y="4211639"/>
            <a:ext cx="1109663" cy="60325"/>
          </a:xfrm>
          <a:prstGeom prst="rect">
            <a:avLst/>
          </a:prstGeom>
          <a:solidFill>
            <a:srgbClr val="4AC9E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90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35C55D2-5C02-439C-926D-1A65593422BC}"/>
              </a:ext>
            </a:extLst>
          </p:cNvPr>
          <p:cNvSpPr/>
          <p:nvPr/>
        </p:nvSpPr>
        <p:spPr>
          <a:xfrm>
            <a:off x="4142185" y="4211639"/>
            <a:ext cx="1108472" cy="60325"/>
          </a:xfrm>
          <a:prstGeom prst="rect">
            <a:avLst/>
          </a:prstGeom>
          <a:solidFill>
            <a:srgbClr val="63666A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90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1B61117-5301-405D-BCBF-D5EF4FAD7056}"/>
              </a:ext>
            </a:extLst>
          </p:cNvPr>
          <p:cNvSpPr/>
          <p:nvPr/>
        </p:nvSpPr>
        <p:spPr>
          <a:xfrm>
            <a:off x="5409010" y="4211639"/>
            <a:ext cx="1109663" cy="60325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9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1" y="2938473"/>
            <a:ext cx="1115688" cy="1265372"/>
          </a:xfrm>
        </p:spPr>
        <p:txBody>
          <a:bodyPr/>
          <a:lstStyle>
            <a:lvl1pPr>
              <a:defRPr sz="788"/>
            </a:lvl1pPr>
            <a:lvl2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13882" y="2938473"/>
            <a:ext cx="1115568" cy="1265372"/>
          </a:xfrm>
        </p:spPr>
        <p:txBody>
          <a:bodyPr/>
          <a:lstStyle>
            <a:lvl1pPr>
              <a:defRPr sz="788"/>
            </a:lvl1pPr>
            <a:lvl2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342900" y="651931"/>
            <a:ext cx="6172200" cy="688975"/>
          </a:xfrm>
        </p:spPr>
        <p:txBody>
          <a:bodyPr>
            <a:normAutofit/>
          </a:bodyPr>
          <a:lstStyle>
            <a:lvl1pPr>
              <a:defRPr sz="1600" b="0" cap="none">
                <a:solidFill>
                  <a:schemeClr val="tx1"/>
                </a:solidFill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Content Placeholder 3"/>
          <p:cNvSpPr>
            <a:spLocks noGrp="1"/>
          </p:cNvSpPr>
          <p:nvPr>
            <p:ph sz="half" idx="15"/>
          </p:nvPr>
        </p:nvSpPr>
        <p:spPr>
          <a:xfrm>
            <a:off x="2880084" y="2938473"/>
            <a:ext cx="1115568" cy="1265372"/>
          </a:xfrm>
        </p:spPr>
        <p:txBody>
          <a:bodyPr/>
          <a:lstStyle>
            <a:lvl1pPr>
              <a:defRPr sz="788"/>
            </a:lvl1pPr>
            <a:lvl2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6"/>
          </p:nvPr>
        </p:nvSpPr>
        <p:spPr>
          <a:xfrm>
            <a:off x="342901" y="1603376"/>
            <a:ext cx="1115688" cy="1279525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825"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6" name="Picture Placeholder 5"/>
          <p:cNvSpPr>
            <a:spLocks noGrp="1"/>
          </p:cNvSpPr>
          <p:nvPr>
            <p:ph type="pic" sz="quarter" idx="17"/>
          </p:nvPr>
        </p:nvSpPr>
        <p:spPr>
          <a:xfrm>
            <a:off x="1615075" y="1603376"/>
            <a:ext cx="1105281" cy="1279525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marL="0" marR="0" indent="0" algn="ctr" defTabSz="514350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None/>
              <a:tabLst/>
              <a:defRPr sz="825"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7" name="Picture Placeholder 5"/>
          <p:cNvSpPr>
            <a:spLocks noGrp="1"/>
          </p:cNvSpPr>
          <p:nvPr>
            <p:ph type="pic" sz="quarter" idx="18"/>
          </p:nvPr>
        </p:nvSpPr>
        <p:spPr>
          <a:xfrm>
            <a:off x="2880084" y="1603376"/>
            <a:ext cx="1105552" cy="1279525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marL="0" marR="0" indent="0" algn="ctr" defTabSz="514350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None/>
              <a:tabLst/>
              <a:defRPr sz="825"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6" name="Content Placeholder 3"/>
          <p:cNvSpPr>
            <a:spLocks noGrp="1"/>
          </p:cNvSpPr>
          <p:nvPr>
            <p:ph sz="half" idx="19"/>
          </p:nvPr>
        </p:nvSpPr>
        <p:spPr>
          <a:xfrm>
            <a:off x="4141851" y="2938473"/>
            <a:ext cx="1115568" cy="1265372"/>
          </a:xfrm>
        </p:spPr>
        <p:txBody>
          <a:bodyPr/>
          <a:lstStyle>
            <a:lvl1pPr>
              <a:defRPr sz="788"/>
            </a:lvl1pPr>
            <a:lvl2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8" name="Picture Placeholder 5"/>
          <p:cNvSpPr>
            <a:spLocks noGrp="1"/>
          </p:cNvSpPr>
          <p:nvPr>
            <p:ph type="pic" sz="quarter" idx="20"/>
          </p:nvPr>
        </p:nvSpPr>
        <p:spPr>
          <a:xfrm>
            <a:off x="4141850" y="1603376"/>
            <a:ext cx="1105552" cy="1279525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marL="0" marR="0" indent="0" algn="ctr" defTabSz="514350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None/>
              <a:tabLst/>
              <a:defRPr sz="825"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9" name="Content Placeholder 3"/>
          <p:cNvSpPr>
            <a:spLocks noGrp="1"/>
          </p:cNvSpPr>
          <p:nvPr>
            <p:ph sz="half" idx="21"/>
          </p:nvPr>
        </p:nvSpPr>
        <p:spPr>
          <a:xfrm>
            <a:off x="5409550" y="2938473"/>
            <a:ext cx="1115568" cy="1265372"/>
          </a:xfrm>
        </p:spPr>
        <p:txBody>
          <a:bodyPr/>
          <a:lstStyle>
            <a:lvl1pPr>
              <a:defRPr sz="788"/>
            </a:lvl1pPr>
            <a:lvl2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1" name="Picture Placeholder 5"/>
          <p:cNvSpPr>
            <a:spLocks noGrp="1"/>
          </p:cNvSpPr>
          <p:nvPr>
            <p:ph type="pic" sz="quarter" idx="22"/>
          </p:nvPr>
        </p:nvSpPr>
        <p:spPr>
          <a:xfrm>
            <a:off x="5409549" y="1603376"/>
            <a:ext cx="1105552" cy="1279525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marL="0" marR="0" indent="0" algn="ctr" defTabSz="514350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None/>
              <a:tabLst/>
              <a:defRPr sz="825"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pic>
        <p:nvPicPr>
          <p:cNvPr id="25" name="Picture 6">
            <a:extLst>
              <a:ext uri="{FF2B5EF4-FFF2-40B4-BE49-F238E27FC236}">
                <a16:creationId xmlns:a16="http://schemas.microsoft.com/office/drawing/2014/main" id="{6E3A9A31-C198-4890-86CC-326199B80FF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5705158" y="4681473"/>
            <a:ext cx="550862" cy="160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5DE1C5-54EC-40B2-A6A7-E630E7D6DA2C}"/>
              </a:ext>
            </a:extLst>
          </p:cNvPr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A3979A82-1A5E-4C7B-AFC0-111CA6C3130A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FDDB1747-FC43-43A9-9309-44FED6084D8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342900" y="4700443"/>
            <a:ext cx="1177135" cy="216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7437364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Bluebar Five Column No Ba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1" y="2938473"/>
            <a:ext cx="1115688" cy="1596706"/>
          </a:xfrm>
        </p:spPr>
        <p:txBody>
          <a:bodyPr>
            <a:noAutofit/>
          </a:bodyPr>
          <a:lstStyle>
            <a:lvl1pPr>
              <a:defRPr sz="788"/>
            </a:lvl1pPr>
            <a:lvl2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13882" y="2938473"/>
            <a:ext cx="1115568" cy="1596706"/>
          </a:xfrm>
        </p:spPr>
        <p:txBody>
          <a:bodyPr>
            <a:noAutofit/>
          </a:bodyPr>
          <a:lstStyle>
            <a:lvl1pPr>
              <a:defRPr sz="788"/>
            </a:lvl1pPr>
            <a:lvl2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15"/>
          </p:nvPr>
        </p:nvSpPr>
        <p:spPr>
          <a:xfrm>
            <a:off x="2880084" y="2938473"/>
            <a:ext cx="1115568" cy="1596706"/>
          </a:xfrm>
        </p:spPr>
        <p:txBody>
          <a:bodyPr>
            <a:noAutofit/>
          </a:bodyPr>
          <a:lstStyle>
            <a:lvl1pPr>
              <a:defRPr sz="788"/>
            </a:lvl1pPr>
            <a:lvl2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6"/>
          </p:nvPr>
        </p:nvSpPr>
        <p:spPr>
          <a:xfrm>
            <a:off x="342901" y="1603376"/>
            <a:ext cx="1115688" cy="1279525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825"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6" name="Picture Placeholder 5"/>
          <p:cNvSpPr>
            <a:spLocks noGrp="1"/>
          </p:cNvSpPr>
          <p:nvPr>
            <p:ph type="pic" sz="quarter" idx="17"/>
          </p:nvPr>
        </p:nvSpPr>
        <p:spPr>
          <a:xfrm>
            <a:off x="1615075" y="1603376"/>
            <a:ext cx="1105281" cy="1279525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marL="0" marR="0" indent="0" algn="ctr" defTabSz="514350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None/>
              <a:tabLst/>
              <a:defRPr sz="825"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7" name="Picture Placeholder 5"/>
          <p:cNvSpPr>
            <a:spLocks noGrp="1"/>
          </p:cNvSpPr>
          <p:nvPr>
            <p:ph type="pic" sz="quarter" idx="18"/>
          </p:nvPr>
        </p:nvSpPr>
        <p:spPr>
          <a:xfrm>
            <a:off x="2880084" y="1603376"/>
            <a:ext cx="1105552" cy="1279525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marL="0" marR="0" indent="0" algn="ctr" defTabSz="514350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None/>
              <a:tabLst/>
              <a:defRPr sz="825"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6" name="Content Placeholder 3"/>
          <p:cNvSpPr>
            <a:spLocks noGrp="1"/>
          </p:cNvSpPr>
          <p:nvPr>
            <p:ph sz="half" idx="19"/>
          </p:nvPr>
        </p:nvSpPr>
        <p:spPr>
          <a:xfrm>
            <a:off x="4141851" y="2938473"/>
            <a:ext cx="1115568" cy="1596706"/>
          </a:xfrm>
        </p:spPr>
        <p:txBody>
          <a:bodyPr>
            <a:noAutofit/>
          </a:bodyPr>
          <a:lstStyle>
            <a:lvl1pPr>
              <a:defRPr sz="788"/>
            </a:lvl1pPr>
            <a:lvl2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8" name="Picture Placeholder 5"/>
          <p:cNvSpPr>
            <a:spLocks noGrp="1"/>
          </p:cNvSpPr>
          <p:nvPr>
            <p:ph type="pic" sz="quarter" idx="20"/>
          </p:nvPr>
        </p:nvSpPr>
        <p:spPr>
          <a:xfrm>
            <a:off x="4141850" y="1603376"/>
            <a:ext cx="1105552" cy="1279525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marL="0" marR="0" indent="0" algn="ctr" defTabSz="514350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None/>
              <a:tabLst/>
              <a:defRPr sz="825"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9" name="Content Placeholder 3"/>
          <p:cNvSpPr>
            <a:spLocks noGrp="1"/>
          </p:cNvSpPr>
          <p:nvPr>
            <p:ph sz="half" idx="21"/>
          </p:nvPr>
        </p:nvSpPr>
        <p:spPr>
          <a:xfrm>
            <a:off x="5409550" y="2938473"/>
            <a:ext cx="1115568" cy="1596706"/>
          </a:xfrm>
        </p:spPr>
        <p:txBody>
          <a:bodyPr>
            <a:noAutofit/>
          </a:bodyPr>
          <a:lstStyle>
            <a:lvl1pPr>
              <a:defRPr sz="788"/>
            </a:lvl1pPr>
            <a:lvl2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1" name="Picture Placeholder 5"/>
          <p:cNvSpPr>
            <a:spLocks noGrp="1"/>
          </p:cNvSpPr>
          <p:nvPr>
            <p:ph type="pic" sz="quarter" idx="22"/>
          </p:nvPr>
        </p:nvSpPr>
        <p:spPr>
          <a:xfrm>
            <a:off x="5409549" y="1603376"/>
            <a:ext cx="1105552" cy="1279525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marL="0" marR="0" indent="0" algn="ctr" defTabSz="514350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None/>
              <a:tabLst/>
              <a:defRPr sz="825"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pic>
        <p:nvPicPr>
          <p:cNvPr id="25" name="Picture 6">
            <a:extLst>
              <a:ext uri="{FF2B5EF4-FFF2-40B4-BE49-F238E27FC236}">
                <a16:creationId xmlns:a16="http://schemas.microsoft.com/office/drawing/2014/main" id="{6E3A9A31-C198-4890-86CC-326199B80FF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5705158" y="4681473"/>
            <a:ext cx="550862" cy="160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5DE1C5-54EC-40B2-A6A7-E630E7D6DA2C}"/>
              </a:ext>
            </a:extLst>
          </p:cNvPr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A3979A82-1A5E-4C7B-AFC0-111CA6C3130A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FDDB1747-FC43-43A9-9309-44FED6084D8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342900" y="4700443"/>
            <a:ext cx="1177135" cy="216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3A586D4F-455E-3E47-937D-A2B7D69D4C7B}"/>
              </a:ext>
            </a:extLst>
          </p:cNvPr>
          <p:cNvSpPr/>
          <p:nvPr userDrawn="1"/>
        </p:nvSpPr>
        <p:spPr>
          <a:xfrm>
            <a:off x="346472" y="617539"/>
            <a:ext cx="904875" cy="60325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50"/>
          </a:p>
        </p:txBody>
      </p:sp>
    </p:spTree>
    <p:extLst>
      <p:ext uri="{BB962C8B-B14F-4D97-AF65-F5344CB8AC3E}">
        <p14:creationId xmlns:p14="http://schemas.microsoft.com/office/powerpoint/2010/main" val="49955702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Subhead Bluebar Five Column NO Ba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2C0E7B58-4B6B-4D9D-A1DD-FFADD19E1A27}"/>
              </a:ext>
            </a:extLst>
          </p:cNvPr>
          <p:cNvSpPr/>
          <p:nvPr/>
        </p:nvSpPr>
        <p:spPr>
          <a:xfrm>
            <a:off x="346472" y="931864"/>
            <a:ext cx="904875" cy="60325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1" y="2938473"/>
            <a:ext cx="1115688" cy="1596706"/>
          </a:xfrm>
        </p:spPr>
        <p:txBody>
          <a:bodyPr>
            <a:noAutofit/>
          </a:bodyPr>
          <a:lstStyle>
            <a:lvl1pPr>
              <a:defRPr sz="788"/>
            </a:lvl1pPr>
            <a:lvl2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13882" y="2938473"/>
            <a:ext cx="1115568" cy="1596706"/>
          </a:xfrm>
        </p:spPr>
        <p:txBody>
          <a:bodyPr>
            <a:noAutofit/>
          </a:bodyPr>
          <a:lstStyle>
            <a:lvl1pPr>
              <a:defRPr sz="788"/>
            </a:lvl1pPr>
            <a:lvl2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342900" y="651931"/>
            <a:ext cx="6172200" cy="688975"/>
          </a:xfrm>
        </p:spPr>
        <p:txBody>
          <a:bodyPr>
            <a:normAutofit/>
          </a:bodyPr>
          <a:lstStyle>
            <a:lvl1pPr>
              <a:defRPr sz="1600" b="0" cap="none">
                <a:solidFill>
                  <a:schemeClr val="tx1"/>
                </a:solidFill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Content Placeholder 3"/>
          <p:cNvSpPr>
            <a:spLocks noGrp="1"/>
          </p:cNvSpPr>
          <p:nvPr>
            <p:ph sz="half" idx="15"/>
          </p:nvPr>
        </p:nvSpPr>
        <p:spPr>
          <a:xfrm>
            <a:off x="2880084" y="2938473"/>
            <a:ext cx="1115568" cy="1596706"/>
          </a:xfrm>
        </p:spPr>
        <p:txBody>
          <a:bodyPr>
            <a:noAutofit/>
          </a:bodyPr>
          <a:lstStyle>
            <a:lvl1pPr>
              <a:defRPr sz="788"/>
            </a:lvl1pPr>
            <a:lvl2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6"/>
          </p:nvPr>
        </p:nvSpPr>
        <p:spPr>
          <a:xfrm>
            <a:off x="342901" y="1603376"/>
            <a:ext cx="1115688" cy="1279525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825"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6" name="Picture Placeholder 5"/>
          <p:cNvSpPr>
            <a:spLocks noGrp="1"/>
          </p:cNvSpPr>
          <p:nvPr>
            <p:ph type="pic" sz="quarter" idx="17"/>
          </p:nvPr>
        </p:nvSpPr>
        <p:spPr>
          <a:xfrm>
            <a:off x="1615075" y="1603376"/>
            <a:ext cx="1105281" cy="1279525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marL="0" marR="0" indent="0" algn="ctr" defTabSz="514350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None/>
              <a:tabLst/>
              <a:defRPr sz="825"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7" name="Picture Placeholder 5"/>
          <p:cNvSpPr>
            <a:spLocks noGrp="1"/>
          </p:cNvSpPr>
          <p:nvPr>
            <p:ph type="pic" sz="quarter" idx="18"/>
          </p:nvPr>
        </p:nvSpPr>
        <p:spPr>
          <a:xfrm>
            <a:off x="2880084" y="1603376"/>
            <a:ext cx="1105552" cy="1279525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marL="0" marR="0" indent="0" algn="ctr" defTabSz="514350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None/>
              <a:tabLst/>
              <a:defRPr sz="825"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6" name="Content Placeholder 3"/>
          <p:cNvSpPr>
            <a:spLocks noGrp="1"/>
          </p:cNvSpPr>
          <p:nvPr>
            <p:ph sz="half" idx="19"/>
          </p:nvPr>
        </p:nvSpPr>
        <p:spPr>
          <a:xfrm>
            <a:off x="4141851" y="2938473"/>
            <a:ext cx="1115568" cy="1596706"/>
          </a:xfrm>
        </p:spPr>
        <p:txBody>
          <a:bodyPr>
            <a:noAutofit/>
          </a:bodyPr>
          <a:lstStyle>
            <a:lvl1pPr>
              <a:defRPr sz="788"/>
            </a:lvl1pPr>
            <a:lvl2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8" name="Picture Placeholder 5"/>
          <p:cNvSpPr>
            <a:spLocks noGrp="1"/>
          </p:cNvSpPr>
          <p:nvPr>
            <p:ph type="pic" sz="quarter" idx="20"/>
          </p:nvPr>
        </p:nvSpPr>
        <p:spPr>
          <a:xfrm>
            <a:off x="4141850" y="1603376"/>
            <a:ext cx="1105552" cy="1279525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marL="0" marR="0" indent="0" algn="ctr" defTabSz="514350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None/>
              <a:tabLst/>
              <a:defRPr sz="825"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9" name="Content Placeholder 3"/>
          <p:cNvSpPr>
            <a:spLocks noGrp="1"/>
          </p:cNvSpPr>
          <p:nvPr>
            <p:ph sz="half" idx="21"/>
          </p:nvPr>
        </p:nvSpPr>
        <p:spPr>
          <a:xfrm>
            <a:off x="5409550" y="2938473"/>
            <a:ext cx="1115568" cy="1596706"/>
          </a:xfrm>
        </p:spPr>
        <p:txBody>
          <a:bodyPr>
            <a:noAutofit/>
          </a:bodyPr>
          <a:lstStyle>
            <a:lvl1pPr>
              <a:defRPr sz="788"/>
            </a:lvl1pPr>
            <a:lvl2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1" name="Picture Placeholder 5"/>
          <p:cNvSpPr>
            <a:spLocks noGrp="1"/>
          </p:cNvSpPr>
          <p:nvPr>
            <p:ph type="pic" sz="quarter" idx="22"/>
          </p:nvPr>
        </p:nvSpPr>
        <p:spPr>
          <a:xfrm>
            <a:off x="5409549" y="1603376"/>
            <a:ext cx="1105552" cy="1279525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marL="0" marR="0" indent="0" algn="ctr" defTabSz="514350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None/>
              <a:tabLst/>
              <a:defRPr sz="825"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pic>
        <p:nvPicPr>
          <p:cNvPr id="25" name="Picture 6">
            <a:extLst>
              <a:ext uri="{FF2B5EF4-FFF2-40B4-BE49-F238E27FC236}">
                <a16:creationId xmlns:a16="http://schemas.microsoft.com/office/drawing/2014/main" id="{6E3A9A31-C198-4890-86CC-326199B80FF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5705158" y="4681473"/>
            <a:ext cx="550862" cy="160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5DE1C5-54EC-40B2-A6A7-E630E7D6DA2C}"/>
              </a:ext>
            </a:extLst>
          </p:cNvPr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A3979A82-1A5E-4C7B-AFC0-111CA6C3130A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FDDB1747-FC43-43A9-9309-44FED6084D8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342900" y="4700443"/>
            <a:ext cx="1177135" cy="216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791577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Subhead NO Bluebar Five Column NO Ba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1" y="2938473"/>
            <a:ext cx="1115688" cy="1602842"/>
          </a:xfrm>
        </p:spPr>
        <p:txBody>
          <a:bodyPr>
            <a:noAutofit/>
          </a:bodyPr>
          <a:lstStyle>
            <a:lvl1pPr>
              <a:defRPr sz="788"/>
            </a:lvl1pPr>
            <a:lvl2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13882" y="2938473"/>
            <a:ext cx="1115568" cy="1602842"/>
          </a:xfrm>
        </p:spPr>
        <p:txBody>
          <a:bodyPr>
            <a:noAutofit/>
          </a:bodyPr>
          <a:lstStyle>
            <a:lvl1pPr>
              <a:defRPr sz="788"/>
            </a:lvl1pPr>
            <a:lvl2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342900" y="651931"/>
            <a:ext cx="6172200" cy="688975"/>
          </a:xfrm>
        </p:spPr>
        <p:txBody>
          <a:bodyPr>
            <a:normAutofit/>
          </a:bodyPr>
          <a:lstStyle>
            <a:lvl1pPr>
              <a:defRPr sz="1600" b="0" cap="none">
                <a:solidFill>
                  <a:schemeClr val="tx1"/>
                </a:solidFill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Content Placeholder 3"/>
          <p:cNvSpPr>
            <a:spLocks noGrp="1"/>
          </p:cNvSpPr>
          <p:nvPr>
            <p:ph sz="half" idx="15"/>
          </p:nvPr>
        </p:nvSpPr>
        <p:spPr>
          <a:xfrm>
            <a:off x="2880084" y="2938473"/>
            <a:ext cx="1115568" cy="1602842"/>
          </a:xfrm>
        </p:spPr>
        <p:txBody>
          <a:bodyPr>
            <a:noAutofit/>
          </a:bodyPr>
          <a:lstStyle>
            <a:lvl1pPr>
              <a:defRPr sz="788"/>
            </a:lvl1pPr>
            <a:lvl2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6"/>
          </p:nvPr>
        </p:nvSpPr>
        <p:spPr>
          <a:xfrm>
            <a:off x="342901" y="1603376"/>
            <a:ext cx="1115688" cy="1279525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825"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6" name="Picture Placeholder 5"/>
          <p:cNvSpPr>
            <a:spLocks noGrp="1"/>
          </p:cNvSpPr>
          <p:nvPr>
            <p:ph type="pic" sz="quarter" idx="17"/>
          </p:nvPr>
        </p:nvSpPr>
        <p:spPr>
          <a:xfrm>
            <a:off x="1615075" y="1603376"/>
            <a:ext cx="1105281" cy="1279525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marL="0" marR="0" indent="0" algn="ctr" defTabSz="514350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None/>
              <a:tabLst/>
              <a:defRPr sz="825"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7" name="Picture Placeholder 5"/>
          <p:cNvSpPr>
            <a:spLocks noGrp="1"/>
          </p:cNvSpPr>
          <p:nvPr>
            <p:ph type="pic" sz="quarter" idx="18"/>
          </p:nvPr>
        </p:nvSpPr>
        <p:spPr>
          <a:xfrm>
            <a:off x="2880084" y="1603376"/>
            <a:ext cx="1105552" cy="1279525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marL="0" marR="0" indent="0" algn="ctr" defTabSz="514350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None/>
              <a:tabLst/>
              <a:defRPr sz="825"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6" name="Content Placeholder 3"/>
          <p:cNvSpPr>
            <a:spLocks noGrp="1"/>
          </p:cNvSpPr>
          <p:nvPr>
            <p:ph sz="half" idx="19"/>
          </p:nvPr>
        </p:nvSpPr>
        <p:spPr>
          <a:xfrm>
            <a:off x="4141851" y="2938473"/>
            <a:ext cx="1115568" cy="1602842"/>
          </a:xfrm>
        </p:spPr>
        <p:txBody>
          <a:bodyPr>
            <a:noAutofit/>
          </a:bodyPr>
          <a:lstStyle>
            <a:lvl1pPr>
              <a:defRPr sz="788"/>
            </a:lvl1pPr>
            <a:lvl2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8" name="Picture Placeholder 5"/>
          <p:cNvSpPr>
            <a:spLocks noGrp="1"/>
          </p:cNvSpPr>
          <p:nvPr>
            <p:ph type="pic" sz="quarter" idx="20"/>
          </p:nvPr>
        </p:nvSpPr>
        <p:spPr>
          <a:xfrm>
            <a:off x="4141850" y="1603376"/>
            <a:ext cx="1105552" cy="1279525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marL="0" marR="0" indent="0" algn="ctr" defTabSz="514350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None/>
              <a:tabLst/>
              <a:defRPr sz="825"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9" name="Content Placeholder 3"/>
          <p:cNvSpPr>
            <a:spLocks noGrp="1"/>
          </p:cNvSpPr>
          <p:nvPr>
            <p:ph sz="half" idx="21"/>
          </p:nvPr>
        </p:nvSpPr>
        <p:spPr>
          <a:xfrm>
            <a:off x="5409550" y="2938473"/>
            <a:ext cx="1115568" cy="1602842"/>
          </a:xfrm>
        </p:spPr>
        <p:txBody>
          <a:bodyPr>
            <a:noAutofit/>
          </a:bodyPr>
          <a:lstStyle>
            <a:lvl1pPr>
              <a:defRPr sz="788"/>
            </a:lvl1pPr>
            <a:lvl2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79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1" name="Picture Placeholder 5"/>
          <p:cNvSpPr>
            <a:spLocks noGrp="1"/>
          </p:cNvSpPr>
          <p:nvPr>
            <p:ph type="pic" sz="quarter" idx="22"/>
          </p:nvPr>
        </p:nvSpPr>
        <p:spPr>
          <a:xfrm>
            <a:off x="5409549" y="1603376"/>
            <a:ext cx="1105552" cy="1279525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marL="0" marR="0" indent="0" algn="ctr" defTabSz="514350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None/>
              <a:tabLst/>
              <a:defRPr sz="825"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pic>
        <p:nvPicPr>
          <p:cNvPr id="25" name="Picture 6">
            <a:extLst>
              <a:ext uri="{FF2B5EF4-FFF2-40B4-BE49-F238E27FC236}">
                <a16:creationId xmlns:a16="http://schemas.microsoft.com/office/drawing/2014/main" id="{6E3A9A31-C198-4890-86CC-326199B80FF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5705158" y="4681473"/>
            <a:ext cx="550862" cy="160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5DE1C5-54EC-40B2-A6A7-E630E7D6DA2C}"/>
              </a:ext>
            </a:extLst>
          </p:cNvPr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A3979A82-1A5E-4C7B-AFC0-111CA6C3130A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FDDB1747-FC43-43A9-9309-44FED6084D8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342900" y="4700443"/>
            <a:ext cx="1177135" cy="216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9215176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Bluebar Text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1" y="1369219"/>
            <a:ext cx="4060031" cy="3263504"/>
          </a:xfrm>
        </p:spPr>
        <p:txBody>
          <a:bodyPr/>
          <a:lstStyle>
            <a:lvl2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9" name="Picture 6">
            <a:extLst>
              <a:ext uri="{FF2B5EF4-FFF2-40B4-BE49-F238E27FC236}">
                <a16:creationId xmlns:a16="http://schemas.microsoft.com/office/drawing/2014/main" id="{0D520ED5-9753-4160-9B36-9F19BAB88EF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5705158" y="4681473"/>
            <a:ext cx="550862" cy="160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C6B650-5AFA-47FB-B6A3-3C77B304F3B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3979A82-1A5E-4C7B-AFC0-111CA6C3130A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DDB1747-FC43-43A9-9309-44FED6084D8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342900" y="4700443"/>
            <a:ext cx="1177135" cy="216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1B390100-83E4-394B-B6C2-7D1B93E3AC01}"/>
              </a:ext>
            </a:extLst>
          </p:cNvPr>
          <p:cNvSpPr/>
          <p:nvPr userDrawn="1"/>
        </p:nvSpPr>
        <p:spPr>
          <a:xfrm>
            <a:off x="346472" y="617539"/>
            <a:ext cx="904875" cy="60325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50"/>
          </a:p>
        </p:txBody>
      </p:sp>
    </p:spTree>
    <p:extLst>
      <p:ext uri="{BB962C8B-B14F-4D97-AF65-F5344CB8AC3E}">
        <p14:creationId xmlns:p14="http://schemas.microsoft.com/office/powerpoint/2010/main" val="3562197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Bluebar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F87ABBB-8493-4657-AF76-3FB0E8D54470}"/>
              </a:ext>
            </a:extLst>
          </p:cNvPr>
          <p:cNvSpPr/>
          <p:nvPr/>
        </p:nvSpPr>
        <p:spPr>
          <a:xfrm>
            <a:off x="346472" y="617539"/>
            <a:ext cx="904875" cy="60325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1" cap="none" baseline="0">
                <a:solidFill>
                  <a:schemeClr val="tx1"/>
                </a:solidFill>
              </a:defRPr>
            </a:lvl1pPr>
            <a:lvl2pPr>
              <a:spcBef>
                <a:spcPts val="450"/>
              </a:spcBef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214313" indent="-128588">
              <a:buFont typeface="Lucida Grande"/>
              <a:buChar char="﹣"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298847" indent="-82154" defTabSz="513160">
              <a:buFont typeface="Lucida Grande"/>
              <a:buChar char="･"/>
              <a:tabLst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9" name="Picture 6">
            <a:extLst>
              <a:ext uri="{FF2B5EF4-FFF2-40B4-BE49-F238E27FC236}">
                <a16:creationId xmlns:a16="http://schemas.microsoft.com/office/drawing/2014/main" id="{ED3407E6-7882-40C3-8350-8BC5F1D49CF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5705158" y="4681473"/>
            <a:ext cx="550862" cy="160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077763-78F2-4310-9E3D-B9E137BE33B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79A82-1A5E-4C7B-AFC0-111CA6C3130A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DDB1747-FC43-43A9-9309-44FED6084D8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342900" y="4700443"/>
            <a:ext cx="1177135" cy="216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9482151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Subhead Bluebar Text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2309BE7-287D-4540-8B16-B38113BD5A87}"/>
              </a:ext>
            </a:extLst>
          </p:cNvPr>
          <p:cNvSpPr/>
          <p:nvPr/>
        </p:nvSpPr>
        <p:spPr>
          <a:xfrm>
            <a:off x="346472" y="931864"/>
            <a:ext cx="904875" cy="60325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1" y="1369219"/>
            <a:ext cx="4060031" cy="3263504"/>
          </a:xfrm>
        </p:spPr>
        <p:txBody>
          <a:bodyPr/>
          <a:lstStyle>
            <a:lvl2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342900" y="651931"/>
            <a:ext cx="6172200" cy="688975"/>
          </a:xfrm>
        </p:spPr>
        <p:txBody>
          <a:bodyPr>
            <a:normAutofit/>
          </a:bodyPr>
          <a:lstStyle>
            <a:lvl1pPr>
              <a:defRPr sz="1600" b="0" cap="none">
                <a:solidFill>
                  <a:schemeClr val="tx1"/>
                </a:solidFill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pic>
        <p:nvPicPr>
          <p:cNvPr id="9" name="Picture 6">
            <a:extLst>
              <a:ext uri="{FF2B5EF4-FFF2-40B4-BE49-F238E27FC236}">
                <a16:creationId xmlns:a16="http://schemas.microsoft.com/office/drawing/2014/main" id="{0D520ED5-9753-4160-9B36-9F19BAB88EF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5705158" y="4681473"/>
            <a:ext cx="550862" cy="160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C6B650-5AFA-47FB-B6A3-3C77B304F3B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3979A82-1A5E-4C7B-AFC0-111CA6C3130A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DDB1747-FC43-43A9-9309-44FED6084D8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342900" y="4700443"/>
            <a:ext cx="1177135" cy="216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0212741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Subhead NO Bluebar Text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1" y="1369219"/>
            <a:ext cx="4060031" cy="3263504"/>
          </a:xfrm>
        </p:spPr>
        <p:txBody>
          <a:bodyPr/>
          <a:lstStyle>
            <a:lvl2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342900" y="651931"/>
            <a:ext cx="6172200" cy="688975"/>
          </a:xfrm>
        </p:spPr>
        <p:txBody>
          <a:bodyPr>
            <a:normAutofit/>
          </a:bodyPr>
          <a:lstStyle>
            <a:lvl1pPr>
              <a:defRPr sz="1600" b="0" cap="none">
                <a:solidFill>
                  <a:schemeClr val="tx1"/>
                </a:solidFill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pic>
        <p:nvPicPr>
          <p:cNvPr id="9" name="Picture 6">
            <a:extLst>
              <a:ext uri="{FF2B5EF4-FFF2-40B4-BE49-F238E27FC236}">
                <a16:creationId xmlns:a16="http://schemas.microsoft.com/office/drawing/2014/main" id="{0D520ED5-9753-4160-9B36-9F19BAB88EF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5705158" y="4681473"/>
            <a:ext cx="550862" cy="160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C6B650-5AFA-47FB-B6A3-3C77B304F3B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3979A82-1A5E-4C7B-AFC0-111CA6C3130A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DDB1747-FC43-43A9-9309-44FED6084D8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342900" y="4700443"/>
            <a:ext cx="1177135" cy="216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4285449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Bluebar Footer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8" name="Picture 6">
            <a:extLst>
              <a:ext uri="{FF2B5EF4-FFF2-40B4-BE49-F238E27FC236}">
                <a16:creationId xmlns:a16="http://schemas.microsoft.com/office/drawing/2014/main" id="{359E15D7-50E1-470F-A0A4-BAF4CC20F3B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5705158" y="4681473"/>
            <a:ext cx="550862" cy="160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B7C2AA1-AB1B-44E4-976D-DE7FCE22BDA9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3979A82-1A5E-4C7B-AFC0-111CA6C3130A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DDB1747-FC43-43A9-9309-44FED6084D8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342900" y="4700443"/>
            <a:ext cx="1177135" cy="216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F6CA90EE-E864-AB42-885A-4C09CFC88654}"/>
              </a:ext>
            </a:extLst>
          </p:cNvPr>
          <p:cNvSpPr/>
          <p:nvPr userDrawn="1"/>
        </p:nvSpPr>
        <p:spPr>
          <a:xfrm>
            <a:off x="346472" y="617539"/>
            <a:ext cx="904875" cy="60325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50"/>
          </a:p>
        </p:txBody>
      </p:sp>
    </p:spTree>
    <p:extLst>
      <p:ext uri="{BB962C8B-B14F-4D97-AF65-F5344CB8AC3E}">
        <p14:creationId xmlns:p14="http://schemas.microsoft.com/office/powerpoint/2010/main" val="28898572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Subhead Bluebar Footer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BBB5E0A-E106-4991-9C36-4B88718A5FF2}"/>
              </a:ext>
            </a:extLst>
          </p:cNvPr>
          <p:cNvSpPr/>
          <p:nvPr/>
        </p:nvSpPr>
        <p:spPr>
          <a:xfrm>
            <a:off x="346472" y="931864"/>
            <a:ext cx="904875" cy="60325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342900" y="651931"/>
            <a:ext cx="6172201" cy="688975"/>
          </a:xfrm>
        </p:spPr>
        <p:txBody>
          <a:bodyPr>
            <a:normAutofit/>
          </a:bodyPr>
          <a:lstStyle>
            <a:lvl1pPr>
              <a:defRPr sz="1600" b="0" cap="none">
                <a:solidFill>
                  <a:schemeClr val="tx1"/>
                </a:solidFill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pic>
        <p:nvPicPr>
          <p:cNvPr id="8" name="Picture 6">
            <a:extLst>
              <a:ext uri="{FF2B5EF4-FFF2-40B4-BE49-F238E27FC236}">
                <a16:creationId xmlns:a16="http://schemas.microsoft.com/office/drawing/2014/main" id="{359E15D7-50E1-470F-A0A4-BAF4CC20F3B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5705158" y="4681473"/>
            <a:ext cx="550862" cy="160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B7C2AA1-AB1B-44E4-976D-DE7FCE22BDA9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3979A82-1A5E-4C7B-AFC0-111CA6C3130A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DDB1747-FC43-43A9-9309-44FED6084D8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342900" y="4700443"/>
            <a:ext cx="1177135" cy="216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5229152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Subhead NO Bluebar Footer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342900" y="651931"/>
            <a:ext cx="6172201" cy="688975"/>
          </a:xfrm>
        </p:spPr>
        <p:txBody>
          <a:bodyPr>
            <a:normAutofit/>
          </a:bodyPr>
          <a:lstStyle>
            <a:lvl1pPr>
              <a:defRPr sz="1600" b="0" cap="none">
                <a:solidFill>
                  <a:schemeClr val="tx1"/>
                </a:solidFill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pic>
        <p:nvPicPr>
          <p:cNvPr id="8" name="Picture 6">
            <a:extLst>
              <a:ext uri="{FF2B5EF4-FFF2-40B4-BE49-F238E27FC236}">
                <a16:creationId xmlns:a16="http://schemas.microsoft.com/office/drawing/2014/main" id="{359E15D7-50E1-470F-A0A4-BAF4CC20F3B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5705158" y="4681473"/>
            <a:ext cx="550862" cy="160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B7C2AA1-AB1B-44E4-976D-DE7FCE22BDA9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3979A82-1A5E-4C7B-AFC0-111CA6C3130A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DDB1747-FC43-43A9-9309-44FED6084D8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342900" y="4700443"/>
            <a:ext cx="1177135" cy="216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3952475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Header Page Number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012F54-127D-4411-8E54-380B856888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063853" y="4630104"/>
            <a:ext cx="451247" cy="274637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>
              <a:defRPr sz="700"/>
            </a:lvl1pPr>
          </a:lstStyle>
          <a:p>
            <a:fld id="{A3979A82-1A5E-4C7B-AFC0-111CA6C3130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31190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Footer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>
            <a:extLst>
              <a:ext uri="{FF2B5EF4-FFF2-40B4-BE49-F238E27FC236}">
                <a16:creationId xmlns:a16="http://schemas.microsoft.com/office/drawing/2014/main" id="{8C175995-064B-49F7-8F44-02E38FAF2B2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5705158" y="4681473"/>
            <a:ext cx="550862" cy="160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A846B4D6-5D3D-4177-8A9B-48A7C5720D9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79A82-1A5E-4C7B-AFC0-111CA6C3130A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DDB1747-FC43-43A9-9309-44FED6084D8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342900" y="4700443"/>
            <a:ext cx="1177135" cy="216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1548072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6052854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ast Page Thank You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E2541C4-DD85-44EB-84A7-239D461CF215}"/>
              </a:ext>
            </a:extLst>
          </p:cNvPr>
          <p:cNvSpPr/>
          <p:nvPr/>
        </p:nvSpPr>
        <p:spPr>
          <a:xfrm>
            <a:off x="2453880" y="2187073"/>
            <a:ext cx="4404121" cy="84136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53879" y="301241"/>
            <a:ext cx="3779808" cy="1790700"/>
          </a:xfrm>
        </p:spPr>
        <p:txBody>
          <a:bodyPr anchor="b">
            <a:noAutofit/>
          </a:bodyPr>
          <a:lstStyle>
            <a:lvl1pPr algn="l">
              <a:lnSpc>
                <a:spcPct val="85000"/>
              </a:lnSpc>
              <a:defRPr sz="1875" spc="23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10" name="Picture 6">
            <a:extLst>
              <a:ext uri="{FF2B5EF4-FFF2-40B4-BE49-F238E27FC236}">
                <a16:creationId xmlns:a16="http://schemas.microsoft.com/office/drawing/2014/main" id="{9F2F957B-F542-4041-927C-44BB335700F3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5705160" y="4681474"/>
            <a:ext cx="550859" cy="160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B7F813-96A9-41D6-9A83-E41C9B25B88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F65C99B-F29C-A04F-8EC9-1B8E9833924A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687B624-3A82-4124-AC0B-A377F9BBC80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342901" y="4700444"/>
            <a:ext cx="1177135" cy="216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CC01AE-C5F7-7E49-ADF8-7AE48277D71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453879" y="2530948"/>
            <a:ext cx="3801665" cy="1382315"/>
          </a:xfrm>
        </p:spPr>
        <p:txBody>
          <a:bodyPr>
            <a:noAutofit/>
          </a:bodyPr>
          <a:lstStyle>
            <a:lvl1pPr>
              <a:defRPr sz="900">
                <a:solidFill>
                  <a:schemeClr val="bg1"/>
                </a:solidFill>
              </a:defRPr>
            </a:lvl1pPr>
            <a:lvl2pPr>
              <a:defRPr sz="900">
                <a:solidFill>
                  <a:schemeClr val="bg1"/>
                </a:solidFill>
              </a:defRPr>
            </a:lvl2pPr>
            <a:lvl3pPr>
              <a:defRPr sz="825">
                <a:solidFill>
                  <a:schemeClr val="bg1"/>
                </a:solidFill>
              </a:defRPr>
            </a:lvl3pPr>
            <a:lvl4pPr>
              <a:defRPr sz="750">
                <a:solidFill>
                  <a:schemeClr val="bg1"/>
                </a:solidFill>
              </a:defRPr>
            </a:lvl4pPr>
            <a:lvl5pPr>
              <a:defRPr sz="75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53192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-line Headline Blueba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F87ABBB-8493-4657-AF76-3FB0E8D54470}"/>
              </a:ext>
            </a:extLst>
          </p:cNvPr>
          <p:cNvSpPr/>
          <p:nvPr/>
        </p:nvSpPr>
        <p:spPr>
          <a:xfrm>
            <a:off x="346472" y="617540"/>
            <a:ext cx="904875" cy="60325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1" cap="none" baseline="0">
                <a:solidFill>
                  <a:schemeClr val="tx1"/>
                </a:solidFill>
              </a:defRPr>
            </a:lvl1pPr>
            <a:lvl2pPr>
              <a:spcBef>
                <a:spcPts val="450"/>
              </a:spcBef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214308" indent="-128585">
              <a:buFont typeface="Lucida Grande"/>
              <a:buChar char="﹣"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298840" indent="-82152" defTabSz="513147">
              <a:buFont typeface="Lucida Grande"/>
              <a:buChar char="･"/>
              <a:tabLst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9" name="Picture 6">
            <a:extLst>
              <a:ext uri="{FF2B5EF4-FFF2-40B4-BE49-F238E27FC236}">
                <a16:creationId xmlns:a16="http://schemas.microsoft.com/office/drawing/2014/main" id="{ED3407E6-7882-40C3-8350-8BC5F1D49CF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5705158" y="4681474"/>
            <a:ext cx="550862" cy="160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077763-78F2-4310-9E3D-B9E137BE33B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79A82-1A5E-4C7B-AFC0-111CA6C3130A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DDB1747-FC43-43A9-9309-44FED6084D8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342901" y="4700444"/>
            <a:ext cx="1177135" cy="216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52098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Subhead Bluebar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3EC6611-2A53-4484-A430-0A128EE06A42}"/>
              </a:ext>
            </a:extLst>
          </p:cNvPr>
          <p:cNvSpPr/>
          <p:nvPr/>
        </p:nvSpPr>
        <p:spPr>
          <a:xfrm>
            <a:off x="346472" y="931864"/>
            <a:ext cx="904875" cy="60325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1" cap="none" baseline="0">
                <a:solidFill>
                  <a:schemeClr val="tx1"/>
                </a:solidFill>
              </a:defRPr>
            </a:lvl1pPr>
            <a:lvl2pPr>
              <a:spcBef>
                <a:spcPts val="450"/>
              </a:spcBef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214313" indent="-128588">
              <a:buFont typeface="Lucida Grande"/>
              <a:buChar char="﹣"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298847" indent="-82154" defTabSz="513160">
              <a:buFont typeface="Lucida Grande"/>
              <a:buChar char="･"/>
              <a:tabLst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342900" y="651931"/>
            <a:ext cx="6172200" cy="688975"/>
          </a:xfrm>
        </p:spPr>
        <p:txBody>
          <a:bodyPr>
            <a:normAutofit/>
          </a:bodyPr>
          <a:lstStyle>
            <a:lvl1pPr>
              <a:defRPr sz="1600" b="0" cap="none">
                <a:solidFill>
                  <a:schemeClr val="tx1"/>
                </a:solidFill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pic>
        <p:nvPicPr>
          <p:cNvPr id="10" name="Picture 6">
            <a:extLst>
              <a:ext uri="{FF2B5EF4-FFF2-40B4-BE49-F238E27FC236}">
                <a16:creationId xmlns:a16="http://schemas.microsoft.com/office/drawing/2014/main" id="{6E73935B-1480-4446-9908-2200FA14C0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5705158" y="4681473"/>
            <a:ext cx="550862" cy="160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FDDB1747-FC43-43A9-9309-44FED6084D8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342900" y="4700443"/>
            <a:ext cx="1177135" cy="216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DD486E-045B-4BF1-A827-0D78B78BEFF6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3979A82-1A5E-4C7B-AFC0-111CA6C3130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8120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Subhead NO Bluebar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1" cap="none" baseline="0">
                <a:solidFill>
                  <a:schemeClr val="tx1"/>
                </a:solidFill>
              </a:defRPr>
            </a:lvl1pPr>
            <a:lvl2pPr>
              <a:spcBef>
                <a:spcPts val="450"/>
              </a:spcBef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214313" indent="-128588">
              <a:buFont typeface="Lucida Grande"/>
              <a:buChar char="﹣"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298847" indent="-82154" defTabSz="513160">
              <a:buFont typeface="Lucida Grande"/>
              <a:buChar char="･"/>
              <a:tabLst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342900" y="651931"/>
            <a:ext cx="6172200" cy="688975"/>
          </a:xfrm>
        </p:spPr>
        <p:txBody>
          <a:bodyPr>
            <a:normAutofit/>
          </a:bodyPr>
          <a:lstStyle>
            <a:lvl1pPr>
              <a:defRPr sz="1600" b="0" cap="none">
                <a:solidFill>
                  <a:schemeClr val="tx1"/>
                </a:solidFill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pic>
        <p:nvPicPr>
          <p:cNvPr id="10" name="Picture 6">
            <a:extLst>
              <a:ext uri="{FF2B5EF4-FFF2-40B4-BE49-F238E27FC236}">
                <a16:creationId xmlns:a16="http://schemas.microsoft.com/office/drawing/2014/main" id="{6E73935B-1480-4446-9908-2200FA14C0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5705158" y="4681473"/>
            <a:ext cx="550862" cy="160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FDDB1747-FC43-43A9-9309-44FED6084D8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342900" y="4700443"/>
            <a:ext cx="1177135" cy="216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DD486E-045B-4BF1-A827-0D78B78BEFF6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3979A82-1A5E-4C7B-AFC0-111CA6C3130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4293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Bluebar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7B27674-1FC0-4ECA-84BE-BBE305BA9544}"/>
              </a:ext>
            </a:extLst>
          </p:cNvPr>
          <p:cNvSpPr/>
          <p:nvPr/>
        </p:nvSpPr>
        <p:spPr>
          <a:xfrm>
            <a:off x="3512344" y="3725864"/>
            <a:ext cx="3003947" cy="60325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2344" y="1438775"/>
            <a:ext cx="3002756" cy="2179251"/>
          </a:xfrm>
        </p:spPr>
        <p:txBody>
          <a:bodyPr anchor="b"/>
          <a:lstStyle>
            <a:lvl1pPr>
              <a:lnSpc>
                <a:spcPct val="100000"/>
              </a:lnSpc>
              <a:defRPr sz="1200" b="0" i="0" cap="none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spcBef>
                <a:spcPts val="450"/>
              </a:spcBef>
              <a:defRPr baseline="0"/>
            </a:lvl2pPr>
            <a:lvl4pPr marL="214313" indent="-128588">
              <a:buFont typeface="Lucida Grande"/>
              <a:buChar char="﹣"/>
              <a:defRPr/>
            </a:lvl4pPr>
            <a:lvl5pPr marL="298847" indent="-82154" defTabSz="513160">
              <a:buFont typeface="Lucida Grande"/>
              <a:buChar char="･"/>
              <a:tabLst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pic>
        <p:nvPicPr>
          <p:cNvPr id="10" name="Picture 6">
            <a:extLst>
              <a:ext uri="{FF2B5EF4-FFF2-40B4-BE49-F238E27FC236}">
                <a16:creationId xmlns:a16="http://schemas.microsoft.com/office/drawing/2014/main" id="{B3DDFC90-BEDF-4C1A-AF98-5C17814814E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5705158" y="4681473"/>
            <a:ext cx="550862" cy="160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00022F-5092-406C-BAEE-CDDAC53C701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3979A82-1A5E-4C7B-AFC0-111CA6C3130A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FDDB1747-FC43-43A9-9309-44FED6084D8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342900" y="4700443"/>
            <a:ext cx="1177135" cy="216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2BC7A679-09BE-2E4A-A7C0-A90AD8ABE39B}"/>
              </a:ext>
            </a:extLst>
          </p:cNvPr>
          <p:cNvSpPr/>
          <p:nvPr userDrawn="1"/>
        </p:nvSpPr>
        <p:spPr>
          <a:xfrm>
            <a:off x="346472" y="617539"/>
            <a:ext cx="904875" cy="60325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50"/>
          </a:p>
        </p:txBody>
      </p:sp>
      <p:sp>
        <p:nvSpPr>
          <p:cNvPr id="12" name="Picture Placeholder 4">
            <a:extLst>
              <a:ext uri="{FF2B5EF4-FFF2-40B4-BE49-F238E27FC236}">
                <a16:creationId xmlns:a16="http://schemas.microsoft.com/office/drawing/2014/main" id="{CA8D73CC-1679-C342-80E7-0458EDC5AF8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42902" y="1331923"/>
            <a:ext cx="3003943" cy="3192960"/>
          </a:xfrm>
          <a:solidFill>
            <a:srgbClr val="CCCCCC"/>
          </a:solidFill>
        </p:spPr>
        <p:txBody>
          <a:bodyPr anchor="ctr"/>
          <a:lstStyle>
            <a:lvl1pPr algn="ctr">
              <a:defRPr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328198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Subhead Bluebar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6EEA261-5BAD-48B8-ADED-50F363F30AB1}"/>
              </a:ext>
            </a:extLst>
          </p:cNvPr>
          <p:cNvSpPr/>
          <p:nvPr/>
        </p:nvSpPr>
        <p:spPr>
          <a:xfrm>
            <a:off x="346472" y="931864"/>
            <a:ext cx="904875" cy="60325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5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7B27674-1FC0-4ECA-84BE-BBE305BA9544}"/>
              </a:ext>
            </a:extLst>
          </p:cNvPr>
          <p:cNvSpPr/>
          <p:nvPr/>
        </p:nvSpPr>
        <p:spPr>
          <a:xfrm>
            <a:off x="3512344" y="3725864"/>
            <a:ext cx="3003947" cy="60325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2344" y="1438775"/>
            <a:ext cx="3002756" cy="2179251"/>
          </a:xfrm>
        </p:spPr>
        <p:txBody>
          <a:bodyPr anchor="b"/>
          <a:lstStyle>
            <a:lvl1pPr>
              <a:lnSpc>
                <a:spcPct val="100000"/>
              </a:lnSpc>
              <a:defRPr sz="1200" b="0" i="0" cap="none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spcBef>
                <a:spcPts val="450"/>
              </a:spcBef>
              <a:defRPr baseline="0"/>
            </a:lvl2pPr>
            <a:lvl4pPr marL="214313" indent="-128588">
              <a:buFont typeface="Lucida Grande"/>
              <a:buChar char="﹣"/>
              <a:defRPr/>
            </a:lvl4pPr>
            <a:lvl5pPr marL="298847" indent="-82154" defTabSz="513160">
              <a:buFont typeface="Lucida Grande"/>
              <a:buChar char="･"/>
              <a:tabLst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342900" y="651931"/>
            <a:ext cx="6172200" cy="688975"/>
          </a:xfrm>
        </p:spPr>
        <p:txBody>
          <a:bodyPr>
            <a:normAutofit/>
          </a:bodyPr>
          <a:lstStyle>
            <a:lvl1pPr>
              <a:defRPr sz="1600" b="0" cap="none">
                <a:solidFill>
                  <a:schemeClr val="tx1"/>
                </a:solidFill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pic>
        <p:nvPicPr>
          <p:cNvPr id="10" name="Picture 6">
            <a:extLst>
              <a:ext uri="{FF2B5EF4-FFF2-40B4-BE49-F238E27FC236}">
                <a16:creationId xmlns:a16="http://schemas.microsoft.com/office/drawing/2014/main" id="{B3DDFC90-BEDF-4C1A-AF98-5C17814814E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5705158" y="4681473"/>
            <a:ext cx="550862" cy="160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00022F-5092-406C-BAEE-CDDAC53C701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3979A82-1A5E-4C7B-AFC0-111CA6C3130A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FDDB1747-FC43-43A9-9309-44FED6084D8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342900" y="4700443"/>
            <a:ext cx="1177135" cy="216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Picture Placeholder 4">
            <a:extLst>
              <a:ext uri="{FF2B5EF4-FFF2-40B4-BE49-F238E27FC236}">
                <a16:creationId xmlns:a16="http://schemas.microsoft.com/office/drawing/2014/main" id="{3E8859A7-D404-484E-8BAC-CDD6CE173F82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42902" y="1331923"/>
            <a:ext cx="3003943" cy="3192960"/>
          </a:xfrm>
          <a:solidFill>
            <a:srgbClr val="CCCCCC"/>
          </a:solidFill>
        </p:spPr>
        <p:txBody>
          <a:bodyPr anchor="ctr"/>
          <a:lstStyle>
            <a:lvl1pPr algn="ctr">
              <a:defRPr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458809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Subhead NO Bluebar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7B27674-1FC0-4ECA-84BE-BBE305BA9544}"/>
              </a:ext>
            </a:extLst>
          </p:cNvPr>
          <p:cNvSpPr/>
          <p:nvPr/>
        </p:nvSpPr>
        <p:spPr>
          <a:xfrm>
            <a:off x="3512344" y="3725864"/>
            <a:ext cx="3003947" cy="60325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2344" y="1438775"/>
            <a:ext cx="3002756" cy="2179251"/>
          </a:xfrm>
        </p:spPr>
        <p:txBody>
          <a:bodyPr anchor="b"/>
          <a:lstStyle>
            <a:lvl1pPr>
              <a:lnSpc>
                <a:spcPct val="100000"/>
              </a:lnSpc>
              <a:defRPr sz="1200" b="0" i="0" cap="none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spcBef>
                <a:spcPts val="450"/>
              </a:spcBef>
              <a:defRPr baseline="0"/>
            </a:lvl2pPr>
            <a:lvl4pPr marL="214313" indent="-128588">
              <a:buFont typeface="Lucida Grande"/>
              <a:buChar char="﹣"/>
              <a:defRPr/>
            </a:lvl4pPr>
            <a:lvl5pPr marL="298847" indent="-82154" defTabSz="513160">
              <a:buFont typeface="Lucida Grande"/>
              <a:buChar char="･"/>
              <a:tabLst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342900" y="651931"/>
            <a:ext cx="6172200" cy="688975"/>
          </a:xfrm>
        </p:spPr>
        <p:txBody>
          <a:bodyPr>
            <a:normAutofit/>
          </a:bodyPr>
          <a:lstStyle>
            <a:lvl1pPr>
              <a:defRPr sz="1600" b="0" cap="none">
                <a:solidFill>
                  <a:schemeClr val="tx1"/>
                </a:solidFill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pic>
        <p:nvPicPr>
          <p:cNvPr id="10" name="Picture 6">
            <a:extLst>
              <a:ext uri="{FF2B5EF4-FFF2-40B4-BE49-F238E27FC236}">
                <a16:creationId xmlns:a16="http://schemas.microsoft.com/office/drawing/2014/main" id="{B3DDFC90-BEDF-4C1A-AF98-5C17814814E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5705158" y="4681473"/>
            <a:ext cx="550862" cy="160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00022F-5092-406C-BAEE-CDDAC53C701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3979A82-1A5E-4C7B-AFC0-111CA6C3130A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FDDB1747-FC43-43A9-9309-44FED6084D8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342900" y="4700443"/>
            <a:ext cx="1177135" cy="216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Picture Placeholder 4">
            <a:extLst>
              <a:ext uri="{FF2B5EF4-FFF2-40B4-BE49-F238E27FC236}">
                <a16:creationId xmlns:a16="http://schemas.microsoft.com/office/drawing/2014/main" id="{7FEC5B6C-DDB2-2F46-B9EB-EB496BF33FCC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42902" y="1331923"/>
            <a:ext cx="3003943" cy="3192960"/>
          </a:xfrm>
          <a:solidFill>
            <a:srgbClr val="CCCCCC"/>
          </a:solidFill>
        </p:spPr>
        <p:txBody>
          <a:bodyPr anchor="ctr"/>
          <a:lstStyle>
            <a:lvl1pPr algn="ctr">
              <a:defRPr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830825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Bluebar Quote Dar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820DA6DD-42EB-4399-A45A-951EB12D18D2}"/>
              </a:ext>
            </a:extLst>
          </p:cNvPr>
          <p:cNvSpPr/>
          <p:nvPr/>
        </p:nvSpPr>
        <p:spPr>
          <a:xfrm>
            <a:off x="3512344" y="3725864"/>
            <a:ext cx="3003947" cy="60325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5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5"/>
          </p:nvPr>
        </p:nvSpPr>
        <p:spPr>
          <a:xfrm>
            <a:off x="342902" y="1331923"/>
            <a:ext cx="3003943" cy="3192960"/>
          </a:xfrm>
          <a:solidFill>
            <a:srgbClr val="CCCCCC"/>
          </a:solidFill>
        </p:spPr>
        <p:txBody>
          <a:bodyPr anchor="ctr"/>
          <a:lstStyle>
            <a:lvl1pPr algn="ctr">
              <a:defRPr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2344" y="1438775"/>
            <a:ext cx="3002756" cy="2179251"/>
          </a:xfrm>
        </p:spPr>
        <p:txBody>
          <a:bodyPr anchor="b"/>
          <a:lstStyle>
            <a:lvl1pPr>
              <a:lnSpc>
                <a:spcPct val="100000"/>
              </a:lnSpc>
              <a:defRPr sz="1200" b="0" i="0" cap="none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spcBef>
                <a:spcPts val="450"/>
              </a:spcBef>
              <a:defRPr baseline="0"/>
            </a:lvl2pPr>
            <a:lvl4pPr marL="214313" indent="-128588">
              <a:buFont typeface="Lucida Grande"/>
              <a:buChar char="﹣"/>
              <a:defRPr/>
            </a:lvl4pPr>
            <a:lvl5pPr marL="298847" indent="-82154" defTabSz="513160">
              <a:buFont typeface="Lucida Grande"/>
              <a:buChar char="･"/>
              <a:tabLst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pic>
        <p:nvPicPr>
          <p:cNvPr id="11" name="Picture 6">
            <a:extLst>
              <a:ext uri="{FF2B5EF4-FFF2-40B4-BE49-F238E27FC236}">
                <a16:creationId xmlns:a16="http://schemas.microsoft.com/office/drawing/2014/main" id="{4357CB30-ECE6-4B6A-848D-DFDB566A997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5705159" y="4681473"/>
            <a:ext cx="550859" cy="160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687B624-3A82-4124-AC0B-A377F9BBC80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342900" y="4700443"/>
            <a:ext cx="1177135" cy="216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C9DFDF-1441-4A82-9819-52EE3C07C22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3979A82-1A5E-4C7B-AFC0-111CA6C3130A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D608793-A27A-7B47-BDD3-2D31008B1016}"/>
              </a:ext>
            </a:extLst>
          </p:cNvPr>
          <p:cNvSpPr/>
          <p:nvPr userDrawn="1"/>
        </p:nvSpPr>
        <p:spPr>
          <a:xfrm>
            <a:off x="346472" y="617539"/>
            <a:ext cx="904875" cy="60325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50"/>
          </a:p>
        </p:txBody>
      </p:sp>
    </p:spTree>
    <p:extLst>
      <p:ext uri="{BB962C8B-B14F-4D97-AF65-F5344CB8AC3E}">
        <p14:creationId xmlns:p14="http://schemas.microsoft.com/office/powerpoint/2010/main" val="3356964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DF22FF3-E587-455E-8A2B-9F74DBCD94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900" y="274639"/>
            <a:ext cx="6172200" cy="371475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C9D899-9142-4688-9076-8F6D4D1E73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42900" y="1370013"/>
            <a:ext cx="6172200" cy="326231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5E849D-EFB0-4C13-84AB-ECE6F132B1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063853" y="4630104"/>
            <a:ext cx="451247" cy="274637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>
              <a:defRPr sz="700"/>
            </a:lvl1pPr>
          </a:lstStyle>
          <a:p>
            <a:fld id="{A3979A82-1A5E-4C7B-AFC0-111CA6C3130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6" r:id="rId3"/>
    <p:sldLayoutId id="2147483705" r:id="rId4"/>
    <p:sldLayoutId id="2147483719" r:id="rId5"/>
    <p:sldLayoutId id="2147483707" r:id="rId6"/>
    <p:sldLayoutId id="2147483720" r:id="rId7"/>
    <p:sldLayoutId id="2147483721" r:id="rId8"/>
    <p:sldLayoutId id="2147483708" r:id="rId9"/>
    <p:sldLayoutId id="2147483722" r:id="rId10"/>
    <p:sldLayoutId id="2147483723" r:id="rId11"/>
    <p:sldLayoutId id="2147483709" r:id="rId12"/>
    <p:sldLayoutId id="2147483717" r:id="rId13"/>
    <p:sldLayoutId id="2147483710" r:id="rId14"/>
    <p:sldLayoutId id="2147483724" r:id="rId15"/>
    <p:sldLayoutId id="2147483725" r:id="rId16"/>
    <p:sldLayoutId id="2147483711" r:id="rId17"/>
    <p:sldLayoutId id="2147483726" r:id="rId18"/>
    <p:sldLayoutId id="2147483727" r:id="rId19"/>
    <p:sldLayoutId id="2147483718" r:id="rId20"/>
    <p:sldLayoutId id="2147483728" r:id="rId21"/>
    <p:sldLayoutId id="2147483729" r:id="rId22"/>
    <p:sldLayoutId id="2147483712" r:id="rId23"/>
    <p:sldLayoutId id="2147483730" r:id="rId24"/>
    <p:sldLayoutId id="2147483731" r:id="rId25"/>
    <p:sldLayoutId id="2147483736" r:id="rId26"/>
    <p:sldLayoutId id="2147483737" r:id="rId27"/>
    <p:sldLayoutId id="2147483738" r:id="rId28"/>
    <p:sldLayoutId id="2147483713" r:id="rId29"/>
    <p:sldLayoutId id="2147483732" r:id="rId30"/>
    <p:sldLayoutId id="2147483733" r:id="rId31"/>
    <p:sldLayoutId id="2147483714" r:id="rId32"/>
    <p:sldLayoutId id="2147483734" r:id="rId33"/>
    <p:sldLayoutId id="2147483735" r:id="rId34"/>
    <p:sldLayoutId id="2147483740" r:id="rId35"/>
    <p:sldLayoutId id="2147483715" r:id="rId36"/>
    <p:sldLayoutId id="2147483739" r:id="rId37"/>
    <p:sldLayoutId id="2147483741" r:id="rId38"/>
    <p:sldLayoutId id="2147483742" r:id="rId39"/>
  </p:sldLayoutIdLst>
  <p:hf hdr="0" ftr="0" dt="0"/>
  <p:txStyles>
    <p:titleStyle>
      <a:lvl1pPr algn="l" defTabSz="5143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 i="0" kern="1200" cap="all">
          <a:solidFill>
            <a:schemeClr val="tx1"/>
          </a:solidFill>
          <a:latin typeface="Montserrat ExtraBold" pitchFamily="2" charset="77"/>
          <a:ea typeface="MS PGothic" panose="020B0600070205080204" pitchFamily="34" charset="-128"/>
          <a:cs typeface="Montserrat ExtraBold" pitchFamily="2" charset="77"/>
        </a:defRPr>
      </a:lvl1pPr>
      <a:lvl2pPr algn="l" defTabSz="5143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800">
          <a:solidFill>
            <a:schemeClr val="tx1"/>
          </a:solidFill>
          <a:latin typeface="Montserrat ExtraBold" charset="0"/>
          <a:ea typeface="MS PGothic" panose="020B0600070205080204" pitchFamily="34" charset="-128"/>
          <a:cs typeface="ＭＳ Ｐゴシック" charset="0"/>
        </a:defRPr>
      </a:lvl2pPr>
      <a:lvl3pPr algn="l" defTabSz="5143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800">
          <a:solidFill>
            <a:schemeClr val="tx1"/>
          </a:solidFill>
          <a:latin typeface="Montserrat ExtraBold" charset="0"/>
          <a:ea typeface="MS PGothic" panose="020B0600070205080204" pitchFamily="34" charset="-128"/>
          <a:cs typeface="ＭＳ Ｐゴシック" charset="0"/>
        </a:defRPr>
      </a:lvl3pPr>
      <a:lvl4pPr algn="l" defTabSz="5143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800">
          <a:solidFill>
            <a:schemeClr val="tx1"/>
          </a:solidFill>
          <a:latin typeface="Montserrat ExtraBold" charset="0"/>
          <a:ea typeface="MS PGothic" panose="020B0600070205080204" pitchFamily="34" charset="-128"/>
          <a:cs typeface="ＭＳ Ｐゴシック" charset="0"/>
        </a:defRPr>
      </a:lvl4pPr>
      <a:lvl5pPr algn="l" defTabSz="5143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800">
          <a:solidFill>
            <a:schemeClr val="tx1"/>
          </a:solidFill>
          <a:latin typeface="Montserrat ExtraBold" charset="0"/>
          <a:ea typeface="MS PGothic" panose="020B0600070205080204" pitchFamily="34" charset="-128"/>
          <a:cs typeface="ＭＳ Ｐゴシック" charset="0"/>
        </a:defRPr>
      </a:lvl5pPr>
      <a:lvl6pPr marL="342900" algn="l" defTabSz="5143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800">
          <a:solidFill>
            <a:schemeClr val="tx1"/>
          </a:solidFill>
          <a:latin typeface="Montserrat ExtraBold" charset="0"/>
          <a:ea typeface="ＭＳ Ｐゴシック" charset="0"/>
          <a:cs typeface="ＭＳ Ｐゴシック" charset="0"/>
        </a:defRPr>
      </a:lvl6pPr>
      <a:lvl7pPr marL="685800" algn="l" defTabSz="5143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800">
          <a:solidFill>
            <a:schemeClr val="tx1"/>
          </a:solidFill>
          <a:latin typeface="Montserrat ExtraBold" charset="0"/>
          <a:ea typeface="ＭＳ Ｐゴシック" charset="0"/>
          <a:cs typeface="ＭＳ Ｐゴシック" charset="0"/>
        </a:defRPr>
      </a:lvl7pPr>
      <a:lvl8pPr marL="1028700" algn="l" defTabSz="5143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800">
          <a:solidFill>
            <a:schemeClr val="tx1"/>
          </a:solidFill>
          <a:latin typeface="Montserrat ExtraBold" charset="0"/>
          <a:ea typeface="ＭＳ Ｐゴシック" charset="0"/>
          <a:cs typeface="ＭＳ Ｐゴシック" charset="0"/>
        </a:defRPr>
      </a:lvl8pPr>
      <a:lvl9pPr marL="1371600" algn="l" defTabSz="5143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800">
          <a:solidFill>
            <a:schemeClr val="tx1"/>
          </a:solidFill>
          <a:latin typeface="Montserrat ExtraBold" charset="0"/>
          <a:ea typeface="ＭＳ Ｐゴシック" charset="0"/>
          <a:cs typeface="ＭＳ Ｐゴシック" charset="0"/>
        </a:defRPr>
      </a:lvl9pPr>
    </p:titleStyle>
    <p:bodyStyle>
      <a:lvl1pPr marL="0" indent="0" algn="l" defTabSz="514350" rtl="0" eaLnBrk="1" fontAlgn="base" hangingPunct="1">
        <a:lnSpc>
          <a:spcPct val="90000"/>
        </a:lnSpc>
        <a:spcBef>
          <a:spcPts val="563"/>
        </a:spcBef>
        <a:spcAft>
          <a:spcPct val="0"/>
        </a:spcAft>
        <a:defRPr sz="1200" b="1" i="0" kern="1200" cap="none" baseline="0">
          <a:solidFill>
            <a:schemeClr val="tx1"/>
          </a:solidFill>
          <a:latin typeface="Montserrat" pitchFamily="2" charset="77"/>
          <a:ea typeface="MS PGothic" panose="020B0600070205080204" pitchFamily="34" charset="-128"/>
          <a:cs typeface="Montserrat" pitchFamily="2" charset="77"/>
        </a:defRPr>
      </a:lvl1pPr>
      <a:lvl2pPr marL="2381" indent="-2381" algn="l" defTabSz="514350" rtl="0" eaLnBrk="1" fontAlgn="base" hangingPunct="1">
        <a:lnSpc>
          <a:spcPct val="90000"/>
        </a:lnSpc>
        <a:spcBef>
          <a:spcPts val="450"/>
        </a:spcBef>
        <a:spcAft>
          <a:spcPct val="0"/>
        </a:spcAft>
        <a:defRPr sz="1100" kern="1200">
          <a:solidFill>
            <a:schemeClr val="tx1"/>
          </a:solidFill>
          <a:latin typeface="Calibri" panose="020F0502020204030204" pitchFamily="34" charset="0"/>
          <a:ea typeface="MS PGothic" panose="020B0600070205080204" pitchFamily="34" charset="-128"/>
          <a:cs typeface="Calibri" panose="020F0502020204030204" pitchFamily="34" charset="0"/>
        </a:defRPr>
      </a:lvl2pPr>
      <a:lvl3pPr marL="84535" indent="-83344" algn="l" defTabSz="514350" rtl="0" eaLnBrk="1" fontAlgn="base" hangingPunct="1">
        <a:spcBef>
          <a:spcPts val="300"/>
        </a:spcBef>
        <a:spcAft>
          <a:spcPct val="0"/>
        </a:spcAft>
        <a:buClr>
          <a:srgbClr val="4AC9E3"/>
        </a:buClr>
        <a:buFont typeface="Wingdings" panose="05000000000000000000" pitchFamily="2" charset="2"/>
        <a:buChar char="§"/>
        <a:defRPr sz="1000" kern="1200">
          <a:solidFill>
            <a:schemeClr val="tx1"/>
          </a:solidFill>
          <a:latin typeface="Calibri" panose="020F0502020204030204" pitchFamily="34" charset="0"/>
          <a:ea typeface="MS PGothic" panose="020B0600070205080204" pitchFamily="34" charset="-128"/>
          <a:cs typeface="Calibri" panose="020F0502020204030204" pitchFamily="34" charset="0"/>
        </a:defRPr>
      </a:lvl3pPr>
      <a:lvl4pPr marL="228600" indent="-142875" algn="l" defTabSz="514350" rtl="0" eaLnBrk="1" fontAlgn="base" hangingPunct="1">
        <a:spcBef>
          <a:spcPts val="150"/>
        </a:spcBef>
        <a:spcAft>
          <a:spcPct val="0"/>
        </a:spcAft>
        <a:buFont typeface="Lucida Grande" pitchFamily="1" charset="0"/>
        <a:buChar char="﹣"/>
        <a:defRPr sz="900" kern="1200">
          <a:solidFill>
            <a:schemeClr val="tx1"/>
          </a:solidFill>
          <a:latin typeface="Calibri" panose="020F0502020204030204" pitchFamily="34" charset="0"/>
          <a:ea typeface="MS PGothic" panose="020B0600070205080204" pitchFamily="34" charset="-128"/>
          <a:cs typeface="Calibri" panose="020F0502020204030204" pitchFamily="34" charset="0"/>
        </a:defRPr>
      </a:lvl4pPr>
      <a:lvl5pPr marL="342900" indent="-114300" algn="l" defTabSz="513160" rtl="0" eaLnBrk="1" fontAlgn="base" hangingPunct="1">
        <a:spcBef>
          <a:spcPts val="150"/>
        </a:spcBef>
        <a:spcAft>
          <a:spcPct val="0"/>
        </a:spcAft>
        <a:buClr>
          <a:srgbClr val="4AC9E3"/>
        </a:buClr>
        <a:buFont typeface="Lucida Grande" pitchFamily="1" charset="0"/>
        <a:buChar char="･"/>
        <a:defRPr sz="900" kern="1200">
          <a:solidFill>
            <a:schemeClr val="tx1"/>
          </a:solidFill>
          <a:latin typeface="Calibri" panose="020F0502020204030204" pitchFamily="34" charset="0"/>
          <a:ea typeface="MS PGothic" panose="020B0600070205080204" pitchFamily="34" charset="-128"/>
          <a:cs typeface="Calibri" panose="020F0502020204030204" pitchFamily="34" charset="0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216" userDrawn="1">
          <p15:clr>
            <a:srgbClr val="F26B43"/>
          </p15:clr>
        </p15:guide>
        <p15:guide id="2" pos="4104" userDrawn="1">
          <p15:clr>
            <a:srgbClr val="F26B43"/>
          </p15:clr>
        </p15:guide>
        <p15:guide id="3" pos="774" userDrawn="1">
          <p15:clr>
            <a:srgbClr val="F26B43"/>
          </p15:clr>
        </p15:guide>
        <p15:guide id="4" pos="882" userDrawn="1">
          <p15:clr>
            <a:srgbClr val="F26B43"/>
          </p15:clr>
        </p15:guide>
        <p15:guide id="5" pos="1440" userDrawn="1">
          <p15:clr>
            <a:srgbClr val="F26B43"/>
          </p15:clr>
        </p15:guide>
        <p15:guide id="6" pos="1548" userDrawn="1">
          <p15:clr>
            <a:srgbClr val="F26B43"/>
          </p15:clr>
        </p15:guide>
        <p15:guide id="7" pos="2106" userDrawn="1">
          <p15:clr>
            <a:srgbClr val="F26B43"/>
          </p15:clr>
        </p15:guide>
        <p15:guide id="8" pos="2214" userDrawn="1">
          <p15:clr>
            <a:srgbClr val="F26B43"/>
          </p15:clr>
        </p15:guide>
        <p15:guide id="9" pos="2772" userDrawn="1">
          <p15:clr>
            <a:srgbClr val="F26B43"/>
          </p15:clr>
        </p15:guide>
        <p15:guide id="10" pos="2880" userDrawn="1">
          <p15:clr>
            <a:srgbClr val="F26B43"/>
          </p15:clr>
        </p15:guide>
        <p15:guide id="11" pos="3438" userDrawn="1">
          <p15:clr>
            <a:srgbClr val="F26B43"/>
          </p15:clr>
        </p15:guide>
        <p15:guide id="12" pos="354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ieeexplore.ieee.org/browse/standards/get-program/page" TargetMode="External"/><Relationship Id="rId7" Type="http://schemas.openxmlformats.org/officeDocument/2006/relationships/image" Target="../media/image14.wmf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hyperlink" Target="https://standards.ieee.org/develop/etools/" TargetMode="External"/><Relationship Id="rId4" Type="http://schemas.openxmlformats.org/officeDocument/2006/relationships/hyperlink" Target="https://ieeexplore.ieee.org/browse/standards/get-program/page/series?id=68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standards.ieee.org/about/sasb/index.html" TargetMode="Externa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standards.ieee.org/about/sasb/patcom/materials.html" TargetMode="Externa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standards.ieee.org/ipr/index.html" TargetMode="External"/><Relationship Id="rId2" Type="http://schemas.openxmlformats.org/officeDocument/2006/relationships/hyperlink" Target="https://development.standards.ieee.org/myproject/Public/mytools/draft/styleman.pdf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standards.ieee.org/faqs/copyrights.html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development.standards.ieee.org/myproject/Public/mytools/draft/wordtemp.zip" TargetMode="External"/><Relationship Id="rId2" Type="http://schemas.openxmlformats.org/officeDocument/2006/relationships/hyperlink" Target="https://development.standards.ieee.org/myproject/Public/mytools/draft/styleman.pdf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development.standards.ieee.org/myproject/Public/mytools/draft/frame_template.zip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youtu.be/Yz2MhBUSOO4" TargetMode="External"/><Relationship Id="rId2" Type="http://schemas.openxmlformats.org/officeDocument/2006/relationships/hyperlink" Target="http://youtu.be/-ubE4pWeF-I" TargetMode="External"/><Relationship Id="rId1" Type="http://schemas.openxmlformats.org/officeDocument/2006/relationships/slideLayout" Target="../slideLayouts/slideLayout39.xml"/><Relationship Id="rId5" Type="http://schemas.openxmlformats.org/officeDocument/2006/relationships/hyperlink" Target="http://youtu.be/5YtKql_Jk6U" TargetMode="External"/><Relationship Id="rId4" Type="http://schemas.openxmlformats.org/officeDocument/2006/relationships/hyperlink" Target="http://youtu.be/CVJY37j1iXQ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BF1E3E-A049-7F4B-B49B-D384B5000F6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drafting the standard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38107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panose="020B0600070205080204" pitchFamily="34" charset="-128"/>
              </a:rPr>
              <a:t>Verb usage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914400"/>
            <a:ext cx="6172200" cy="3630385"/>
          </a:xfrm>
        </p:spPr>
        <p:txBody>
          <a:bodyPr>
            <a:noAutofit/>
          </a:bodyPr>
          <a:lstStyle/>
          <a:p>
            <a:pPr>
              <a:buClr>
                <a:schemeClr val="accent1"/>
              </a:buClr>
              <a:defRPr/>
            </a:pPr>
            <a:r>
              <a:rPr lang="en-US" sz="1100" dirty="0">
                <a:latin typeface="Montserrat" panose="00000500000000000000" pitchFamily="2" charset="0"/>
                <a:ea typeface="ＭＳ Ｐゴシック" pitchFamily="34" charset="-128"/>
              </a:rPr>
              <a:t>Deprecated </a:t>
            </a:r>
            <a:r>
              <a:rPr lang="en-US" sz="1100" dirty="0" smtClean="0">
                <a:latin typeface="Montserrat" panose="00000500000000000000" pitchFamily="2" charset="0"/>
                <a:ea typeface="ＭＳ Ｐゴシック" pitchFamily="34" charset="-128"/>
              </a:rPr>
              <a:t>Verbs </a:t>
            </a:r>
          </a:p>
          <a:p>
            <a:pPr marL="342900" indent="-342900">
              <a:lnSpc>
                <a:spcPct val="12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  <a:defRPr/>
            </a:pPr>
            <a:r>
              <a:rPr lang="en-US" sz="1100" b="0" dirty="0" smtClean="0">
                <a:latin typeface="Montserrat" panose="00000500000000000000" pitchFamily="2" charset="0"/>
                <a:ea typeface="ＭＳ Ｐゴシック" pitchFamily="34" charset="-128"/>
              </a:rPr>
              <a:t>The </a:t>
            </a:r>
            <a:r>
              <a:rPr lang="en-US" sz="1100" b="0" dirty="0">
                <a:latin typeface="Montserrat" panose="00000500000000000000" pitchFamily="2" charset="0"/>
                <a:ea typeface="ＭＳ Ｐゴシック" pitchFamily="34" charset="-128"/>
              </a:rPr>
              <a:t>use of </a:t>
            </a:r>
            <a:r>
              <a:rPr lang="en-US" sz="1100" i="1" dirty="0">
                <a:latin typeface="Montserrat" panose="00000500000000000000" pitchFamily="2" charset="0"/>
                <a:ea typeface="ＭＳ Ｐゴシック" pitchFamily="34" charset="-128"/>
              </a:rPr>
              <a:t>must</a:t>
            </a:r>
            <a:r>
              <a:rPr lang="en-US" sz="1100" b="0" dirty="0">
                <a:latin typeface="Montserrat" panose="00000500000000000000" pitchFamily="2" charset="0"/>
                <a:ea typeface="ＭＳ Ｐゴシック" pitchFamily="34" charset="-128"/>
              </a:rPr>
              <a:t> is deprecated for use when stating mandatory requirements and shall only be used for unavoidable </a:t>
            </a:r>
            <a:r>
              <a:rPr lang="en-US" sz="1100" b="0" dirty="0" smtClean="0">
                <a:latin typeface="Montserrat" panose="00000500000000000000" pitchFamily="2" charset="0"/>
                <a:ea typeface="ＭＳ Ｐゴシック" pitchFamily="34" charset="-128"/>
              </a:rPr>
              <a:t>situations. </a:t>
            </a:r>
          </a:p>
          <a:p>
            <a:pPr marL="342900" indent="-342900">
              <a:lnSpc>
                <a:spcPct val="12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  <a:defRPr/>
            </a:pPr>
            <a:r>
              <a:rPr lang="en-US" sz="1100" b="0" dirty="0" smtClean="0">
                <a:latin typeface="Montserrat" panose="00000500000000000000" pitchFamily="2" charset="0"/>
                <a:ea typeface="ＭＳ Ｐゴシック" pitchFamily="34" charset="-128"/>
              </a:rPr>
              <a:t>The </a:t>
            </a:r>
            <a:r>
              <a:rPr lang="en-US" sz="1100" b="0" dirty="0">
                <a:latin typeface="Montserrat" panose="00000500000000000000" pitchFamily="2" charset="0"/>
                <a:ea typeface="ＭＳ Ｐゴシック" pitchFamily="34" charset="-128"/>
              </a:rPr>
              <a:t>use of </a:t>
            </a:r>
            <a:r>
              <a:rPr lang="en-US" sz="1100" i="1" dirty="0">
                <a:latin typeface="Montserrat" panose="00000500000000000000" pitchFamily="2" charset="0"/>
                <a:ea typeface="ＭＳ Ｐゴシック" pitchFamily="34" charset="-128"/>
              </a:rPr>
              <a:t>will</a:t>
            </a:r>
            <a:r>
              <a:rPr lang="en-US" sz="1100" b="0" dirty="0">
                <a:latin typeface="Montserrat" panose="00000500000000000000" pitchFamily="2" charset="0"/>
                <a:ea typeface="ＭＳ Ｐゴシック" pitchFamily="34" charset="-128"/>
              </a:rPr>
              <a:t> is deprecated for use when stating mandatory requirements and shall only be used in statements of </a:t>
            </a:r>
            <a:r>
              <a:rPr lang="en-US" sz="1100" b="0" dirty="0" smtClean="0">
                <a:latin typeface="Montserrat" panose="00000500000000000000" pitchFamily="2" charset="0"/>
                <a:ea typeface="ＭＳ Ｐゴシック" pitchFamily="34" charset="-128"/>
              </a:rPr>
              <a:t>fact.</a:t>
            </a:r>
          </a:p>
          <a:p>
            <a:pPr>
              <a:lnSpc>
                <a:spcPct val="120000"/>
              </a:lnSpc>
              <a:buClr>
                <a:schemeClr val="accent1"/>
              </a:buClr>
              <a:defRPr/>
            </a:pPr>
            <a:r>
              <a:rPr lang="en-US" altLang="en-US" sz="1100" b="0" dirty="0" smtClean="0">
                <a:latin typeface="Montserrat" panose="00000500000000000000" pitchFamily="2" charset="0"/>
                <a:ea typeface="ＭＳ Ｐゴシック" panose="020B0600070205080204" pitchFamily="34" charset="-128"/>
              </a:rPr>
              <a:t>Although </a:t>
            </a:r>
            <a:r>
              <a:rPr lang="en-US" altLang="en-US" sz="1100" b="0" dirty="0">
                <a:latin typeface="Montserrat" panose="00000500000000000000" pitchFamily="2" charset="0"/>
                <a:ea typeface="ＭＳ Ｐゴシック" panose="020B0600070205080204" pitchFamily="34" charset="-128"/>
              </a:rPr>
              <a:t>it is permissible to use various verbs within a document, the predominant verb usage shall correspond to the type of document being written.</a:t>
            </a:r>
          </a:p>
          <a:p>
            <a:pPr>
              <a:lnSpc>
                <a:spcPct val="170000"/>
              </a:lnSpc>
              <a:buClr>
                <a:schemeClr val="accent1"/>
              </a:buClr>
              <a:defRPr/>
            </a:pPr>
            <a:r>
              <a:rPr lang="en-US" sz="1100" dirty="0" smtClean="0">
                <a:latin typeface="Montserrat" panose="00000500000000000000" pitchFamily="2" charset="0"/>
              </a:rPr>
              <a:t>Absolute </a:t>
            </a:r>
            <a:r>
              <a:rPr lang="en-US" sz="1100" dirty="0">
                <a:latin typeface="Montserrat" panose="00000500000000000000" pitchFamily="2" charset="0"/>
              </a:rPr>
              <a:t>Verbiage</a:t>
            </a:r>
          </a:p>
          <a:p>
            <a:pPr marL="285750" indent="-285750">
              <a:lnSpc>
                <a:spcPct val="12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  <a:defRPr/>
            </a:pPr>
            <a:r>
              <a:rPr lang="en-US" sz="1100" b="0" dirty="0">
                <a:latin typeface="Montserrat" panose="00000500000000000000" pitchFamily="2" charset="0"/>
              </a:rPr>
              <a:t>Avoid making explicit or implicit guarantees if there is a possibility of unforeseen situations or circumstances altering the outcome.</a:t>
            </a:r>
          </a:p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§"/>
              <a:defRPr/>
            </a:pPr>
            <a:r>
              <a:rPr lang="en-US" sz="1100" b="0" dirty="0">
                <a:latin typeface="Montserrat" panose="00000500000000000000" pitchFamily="2" charset="0"/>
              </a:rPr>
              <a:t>Words to avoid: </a:t>
            </a:r>
            <a:r>
              <a:rPr lang="en-US" sz="1100" b="0" i="1" dirty="0">
                <a:latin typeface="Montserrat" panose="00000500000000000000" pitchFamily="2" charset="0"/>
              </a:rPr>
              <a:t>ensure</a:t>
            </a:r>
            <a:r>
              <a:rPr lang="en-US" sz="1100" b="0" dirty="0">
                <a:latin typeface="Montserrat" panose="00000500000000000000" pitchFamily="2" charset="0"/>
              </a:rPr>
              <a:t>, </a:t>
            </a:r>
            <a:r>
              <a:rPr lang="en-US" sz="1100" b="0" i="1" dirty="0">
                <a:latin typeface="Montserrat" panose="00000500000000000000" pitchFamily="2" charset="0"/>
              </a:rPr>
              <a:t>guarantee</a:t>
            </a:r>
            <a:r>
              <a:rPr lang="en-US" sz="1100" b="0" dirty="0">
                <a:latin typeface="Montserrat" panose="00000500000000000000" pitchFamily="2" charset="0"/>
              </a:rPr>
              <a:t>, </a:t>
            </a:r>
            <a:r>
              <a:rPr lang="en-US" sz="1100" b="0" i="1" dirty="0">
                <a:latin typeface="Montserrat" panose="00000500000000000000" pitchFamily="2" charset="0"/>
              </a:rPr>
              <a:t>always.</a:t>
            </a:r>
          </a:p>
          <a:p>
            <a:pPr>
              <a:lnSpc>
                <a:spcPct val="170000"/>
              </a:lnSpc>
              <a:buClr>
                <a:schemeClr val="accent1"/>
              </a:buClr>
              <a:defRPr/>
            </a:pPr>
            <a:r>
              <a:rPr lang="en-US" sz="1100" dirty="0" smtClean="0">
                <a:latin typeface="Montserrat" panose="00000500000000000000" pitchFamily="2" charset="0"/>
              </a:rPr>
              <a:t>Safety</a:t>
            </a:r>
            <a:endParaRPr lang="en-US" sz="1100" dirty="0">
              <a:latin typeface="Montserrat" panose="00000500000000000000" pitchFamily="2" charset="0"/>
            </a:endParaRPr>
          </a:p>
          <a:p>
            <a:pPr marL="285750" indent="-285750">
              <a:lnSpc>
                <a:spcPct val="12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  <a:defRPr/>
            </a:pPr>
            <a:r>
              <a:rPr lang="en-US" sz="1100" b="0" dirty="0">
                <a:latin typeface="Montserrat" panose="00000500000000000000" pitchFamily="2" charset="0"/>
              </a:rPr>
              <a:t>Avoid the use of the word ‘</a:t>
            </a:r>
            <a:r>
              <a:rPr lang="en-US" sz="1100" i="1" dirty="0">
                <a:latin typeface="Montserrat" panose="00000500000000000000" pitchFamily="2" charset="0"/>
              </a:rPr>
              <a:t>safe</a:t>
            </a:r>
            <a:r>
              <a:rPr lang="en-US" sz="1100" b="0" dirty="0">
                <a:latin typeface="Montserrat" panose="00000500000000000000" pitchFamily="2" charset="0"/>
              </a:rPr>
              <a:t>’ in a standard unless the condition or practice referenced by the word </a:t>
            </a:r>
            <a:r>
              <a:rPr lang="en-US" sz="1100" b="0" i="1" dirty="0">
                <a:latin typeface="Montserrat" panose="00000500000000000000" pitchFamily="2" charset="0"/>
              </a:rPr>
              <a:t>safe</a:t>
            </a:r>
            <a:r>
              <a:rPr lang="en-US" sz="1100" b="0" dirty="0">
                <a:latin typeface="Montserrat" panose="00000500000000000000" pitchFamily="2" charset="0"/>
              </a:rPr>
              <a:t> has been tested under all cases as being, in fact, safe. This is unlikely. </a:t>
            </a:r>
          </a:p>
          <a:p>
            <a:pPr lvl="1">
              <a:spcAft>
                <a:spcPts val="450"/>
              </a:spcAft>
            </a:pPr>
            <a:endParaRPr lang="en-US" b="1" dirty="0" smtClean="0">
              <a:latin typeface="Montserrat" panose="00000500000000000000" pitchFamily="2" charset="0"/>
            </a:endParaRPr>
          </a:p>
          <a:p>
            <a:r>
              <a:rPr lang="en-US" sz="1100" dirty="0"/>
              <a:t/>
            </a:r>
            <a:br>
              <a:rPr lang="en-US" sz="1100" dirty="0"/>
            </a:br>
            <a:endParaRPr lang="en-US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79A82-1A5E-4C7B-AFC0-111CA6C3130A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61785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1063083"/>
            <a:ext cx="6172200" cy="3569242"/>
          </a:xfrm>
        </p:spPr>
        <p:txBody>
          <a:bodyPr/>
          <a:lstStyle/>
          <a:p>
            <a:pPr marL="171450" indent="-171450">
              <a:buClr>
                <a:srgbClr val="00B5E2"/>
              </a:buClr>
              <a:buFont typeface="Wingdings" panose="05000000000000000000" pitchFamily="2" charset="2"/>
              <a:buChar char="§"/>
            </a:pPr>
            <a:r>
              <a:rPr lang="en-US" b="0" dirty="0" smtClean="0"/>
              <a:t>Here is an editable </a:t>
            </a:r>
            <a:r>
              <a:rPr lang="en-US" i="1" dirty="0" smtClean="0"/>
              <a:t>IEEE Project Timeline </a:t>
            </a:r>
            <a:r>
              <a:rPr lang="en-US" b="0" dirty="0" smtClean="0"/>
              <a:t>to help the WG plan your draft development.</a:t>
            </a:r>
          </a:p>
          <a:p>
            <a:endParaRPr lang="en-US" b="0" dirty="0"/>
          </a:p>
          <a:p>
            <a:endParaRPr lang="en-US" b="0" dirty="0" smtClean="0"/>
          </a:p>
          <a:p>
            <a:endParaRPr lang="en-US" b="0" dirty="0"/>
          </a:p>
          <a:p>
            <a:pPr algn="ctr"/>
            <a:endParaRPr lang="en-US" b="0" dirty="0" smtClean="0"/>
          </a:p>
          <a:p>
            <a:pPr marL="171450" indent="-171450">
              <a:lnSpc>
                <a:spcPct val="100000"/>
              </a:lnSpc>
              <a:buClr>
                <a:srgbClr val="00B5E2"/>
              </a:buClr>
              <a:buFont typeface="Wingdings" panose="05000000000000000000" pitchFamily="2" charset="2"/>
              <a:buChar char="§"/>
            </a:pPr>
            <a:r>
              <a:rPr lang="en-US" b="0" dirty="0" smtClean="0"/>
              <a:t>Please peruse the </a:t>
            </a:r>
            <a:r>
              <a:rPr lang="en-US" dirty="0" smtClean="0">
                <a:hlinkClick r:id="rId3"/>
              </a:rPr>
              <a:t>IEEE GET Program</a:t>
            </a:r>
            <a:r>
              <a:rPr lang="en-US" dirty="0"/>
              <a:t> </a:t>
            </a:r>
            <a:r>
              <a:rPr lang="en-US" b="0" dirty="0" smtClean="0"/>
              <a:t>to check out IEEE standards available at no cost for your review of how certain standards are written. </a:t>
            </a:r>
          </a:p>
          <a:p>
            <a:pPr marL="255985" lvl="2" indent="-171450">
              <a:lnSpc>
                <a:spcPct val="150000"/>
              </a:lnSpc>
              <a:buClr>
                <a:srgbClr val="00B5E2"/>
              </a:buClr>
              <a:buFont typeface="Courier New" panose="02070309020205020404" pitchFamily="49" charset="0"/>
              <a:buChar char="o"/>
            </a:pPr>
            <a:r>
              <a:rPr lang="en-US" sz="1200" dirty="0" smtClean="0">
                <a:latin typeface="Montserrat" panose="00000500000000000000" pitchFamily="2" charset="0"/>
              </a:rPr>
              <a:t>Suggested </a:t>
            </a:r>
            <a:r>
              <a:rPr lang="en-US" sz="1200" dirty="0">
                <a:latin typeface="Montserrat" panose="00000500000000000000" pitchFamily="2" charset="0"/>
              </a:rPr>
              <a:t>example is </a:t>
            </a:r>
            <a:r>
              <a:rPr lang="en-US" sz="1200" b="1" dirty="0" smtClean="0">
                <a:latin typeface="Montserrat" panose="00000500000000000000" pitchFamily="2" charset="0"/>
                <a:hlinkClick r:id="rId4"/>
              </a:rPr>
              <a:t>GET 802(R) Standards</a:t>
            </a:r>
            <a:endParaRPr lang="en-US" sz="1200" b="1" dirty="0" smtClean="0">
              <a:latin typeface="Montserrat" panose="00000500000000000000" pitchFamily="2" charset="0"/>
            </a:endParaRPr>
          </a:p>
          <a:p>
            <a:pPr lvl="2" indent="0">
              <a:buClr>
                <a:srgbClr val="00B5E2"/>
              </a:buClr>
              <a:buNone/>
            </a:pPr>
            <a:endParaRPr lang="en-US" dirty="0" smtClean="0"/>
          </a:p>
          <a:p>
            <a:pPr marL="171450" indent="-171450">
              <a:lnSpc>
                <a:spcPct val="100000"/>
              </a:lnSpc>
              <a:buClr>
                <a:srgbClr val="00B5E2"/>
              </a:buClr>
              <a:buFont typeface="Wingdings" panose="05000000000000000000" pitchFamily="2" charset="2"/>
              <a:buChar char="§"/>
            </a:pPr>
            <a:r>
              <a:rPr lang="en-US" dirty="0" err="1">
                <a:latin typeface="Montserrat" panose="00000500000000000000" pitchFamily="2" charset="0"/>
                <a:hlinkClick r:id="rId5"/>
              </a:rPr>
              <a:t>eTools</a:t>
            </a:r>
            <a:r>
              <a:rPr lang="en-US" dirty="0">
                <a:latin typeface="Montserrat" panose="00000500000000000000" pitchFamily="2" charset="0"/>
              </a:rPr>
              <a:t> </a:t>
            </a:r>
            <a:r>
              <a:rPr lang="en-US" b="0" dirty="0" smtClean="0">
                <a:latin typeface="Montserrat" panose="00000500000000000000" pitchFamily="2" charset="0"/>
              </a:rPr>
              <a:t>- </a:t>
            </a:r>
            <a:r>
              <a:rPr lang="en-US" b="0" dirty="0"/>
              <a:t>IEEE SA offers a variety of tools to assist in the standards development process. For assistance with requesting access to any of the tools, please contact your IEEE SA Program Manager. </a:t>
            </a:r>
            <a:endParaRPr lang="en-US" b="0" dirty="0"/>
          </a:p>
          <a:p>
            <a:pPr algn="ctr"/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79A82-1A5E-4C7B-AFC0-111CA6C3130A}" type="slidenum">
              <a:rPr lang="en-US" altLang="en-US" smtClean="0"/>
              <a:pPr/>
              <a:t>11</a:t>
            </a:fld>
            <a:endParaRPr lang="en-US" alt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8080472"/>
              </p:ext>
            </p:extLst>
          </p:nvPr>
        </p:nvGraphicFramePr>
        <p:xfrm>
          <a:off x="1953322" y="1276427"/>
          <a:ext cx="914400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1" name="Worksheet" showAsIcon="1" r:id="rId6" imgW="914400" imgH="806400" progId="Excel.Sheet.8">
                  <p:embed/>
                </p:oleObj>
              </mc:Choice>
              <mc:Fallback>
                <p:oleObj name="Worksheet" showAsIcon="1" r:id="rId6" imgW="914400" imgH="80640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953322" y="1276427"/>
                        <a:ext cx="914400" cy="806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584231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IEEE SA Staff 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929268"/>
            <a:ext cx="6172200" cy="3703057"/>
          </a:xfrm>
        </p:spPr>
        <p:txBody>
          <a:bodyPr>
            <a:normAutofit/>
          </a:bodyPr>
          <a:lstStyle/>
          <a:p>
            <a:pPr>
              <a:buClr>
                <a:srgbClr val="00B5E2"/>
              </a:buClr>
            </a:pPr>
            <a:r>
              <a:rPr lang="en-US" sz="1700" b="0" dirty="0" smtClean="0">
                <a:latin typeface="Montserrat" panose="00000500000000000000" pitchFamily="2" charset="0"/>
              </a:rPr>
              <a:t>Staff support to the WG during draft development includes:</a:t>
            </a:r>
          </a:p>
          <a:p>
            <a:pPr marL="171450" indent="-171450">
              <a:lnSpc>
                <a:spcPct val="150000"/>
              </a:lnSpc>
              <a:buClr>
                <a:srgbClr val="00B5E2"/>
              </a:buClr>
              <a:buFont typeface="Wingdings" panose="05000000000000000000" pitchFamily="2" charset="2"/>
              <a:buChar char="§"/>
            </a:pPr>
            <a:r>
              <a:rPr lang="en-US" sz="1400" b="0" dirty="0" smtClean="0">
                <a:latin typeface="Montserrat" panose="00000500000000000000" pitchFamily="2" charset="0"/>
              </a:rPr>
              <a:t>Request supporting standards for WG review</a:t>
            </a:r>
            <a:endParaRPr lang="en-US" sz="1400" b="0" dirty="0">
              <a:latin typeface="Montserrat" panose="00000500000000000000" pitchFamily="2" charset="0"/>
            </a:endParaRPr>
          </a:p>
          <a:p>
            <a:pPr marL="171450" indent="-171450">
              <a:lnSpc>
                <a:spcPct val="150000"/>
              </a:lnSpc>
              <a:buClr>
                <a:srgbClr val="00B5E2"/>
              </a:buClr>
              <a:buFont typeface="Wingdings" panose="05000000000000000000" pitchFamily="2" charset="2"/>
              <a:buChar char="§"/>
            </a:pPr>
            <a:r>
              <a:rPr lang="en-US" sz="1400" b="0" dirty="0" smtClean="0">
                <a:latin typeface="Montserrat" panose="00000500000000000000" pitchFamily="2" charset="0"/>
              </a:rPr>
              <a:t>Request for Base standard in </a:t>
            </a:r>
            <a:r>
              <a:rPr lang="en-US" sz="1400" b="0" dirty="0" smtClean="0">
                <a:latin typeface="Montserrat" panose="00000500000000000000" pitchFamily="2" charset="0"/>
              </a:rPr>
              <a:t>Word Template</a:t>
            </a:r>
            <a:endParaRPr lang="en-US" sz="1400" b="0" dirty="0" smtClean="0">
              <a:latin typeface="Montserrat" panose="00000500000000000000" pitchFamily="2" charset="0"/>
            </a:endParaRPr>
          </a:p>
          <a:p>
            <a:pPr marL="171450" indent="-171450">
              <a:lnSpc>
                <a:spcPct val="150000"/>
              </a:lnSpc>
              <a:buClr>
                <a:srgbClr val="00B5E2"/>
              </a:buClr>
              <a:buFont typeface="Wingdings" panose="05000000000000000000" pitchFamily="2" charset="2"/>
              <a:buChar char="§"/>
            </a:pPr>
            <a:r>
              <a:rPr lang="en-US" sz="1400" b="0" dirty="0" smtClean="0">
                <a:latin typeface="Montserrat" panose="00000500000000000000" pitchFamily="2" charset="0"/>
              </a:rPr>
              <a:t>Provide Copyright permission letters templates</a:t>
            </a:r>
          </a:p>
          <a:p>
            <a:pPr marL="171450" indent="-171450">
              <a:lnSpc>
                <a:spcPct val="150000"/>
              </a:lnSpc>
              <a:buClr>
                <a:srgbClr val="00B5E2"/>
              </a:buClr>
              <a:buFont typeface="Wingdings" panose="05000000000000000000" pitchFamily="2" charset="2"/>
              <a:buChar char="§"/>
            </a:pPr>
            <a:r>
              <a:rPr lang="en-US" sz="1400" b="0" dirty="0" smtClean="0">
                <a:latin typeface="Montserrat" panose="00000500000000000000" pitchFamily="2" charset="0"/>
              </a:rPr>
              <a:t>Provide Patent (LOA) material</a:t>
            </a:r>
          </a:p>
          <a:p>
            <a:pPr marL="171450" indent="-171450">
              <a:lnSpc>
                <a:spcPct val="150000"/>
              </a:lnSpc>
              <a:buClr>
                <a:srgbClr val="00B5E2"/>
              </a:buClr>
              <a:buFont typeface="Wingdings" panose="05000000000000000000" pitchFamily="2" charset="2"/>
              <a:buChar char="§"/>
            </a:pPr>
            <a:r>
              <a:rPr lang="en-US" sz="1400" b="0" dirty="0" smtClean="0">
                <a:latin typeface="Montserrat" panose="00000500000000000000" pitchFamily="2" charset="0"/>
              </a:rPr>
              <a:t>Access to Standards Dictionary</a:t>
            </a:r>
          </a:p>
          <a:p>
            <a:pPr marL="171450" indent="-171450">
              <a:lnSpc>
                <a:spcPct val="150000"/>
              </a:lnSpc>
              <a:buClr>
                <a:srgbClr val="00B5E2"/>
              </a:buClr>
              <a:buFont typeface="Wingdings" panose="05000000000000000000" pitchFamily="2" charset="2"/>
              <a:buChar char="§"/>
            </a:pPr>
            <a:r>
              <a:rPr lang="en-US" sz="1400" b="0" dirty="0" smtClean="0">
                <a:latin typeface="Montserrat" panose="00000500000000000000" pitchFamily="2" charset="0"/>
              </a:rPr>
              <a:t>Answer Standards Development Process questions</a:t>
            </a:r>
          </a:p>
          <a:p>
            <a:pPr marL="171450" indent="-171450">
              <a:lnSpc>
                <a:spcPct val="150000"/>
              </a:lnSpc>
              <a:buClr>
                <a:srgbClr val="00B5E2"/>
              </a:buClr>
              <a:buFont typeface="Wingdings" panose="05000000000000000000" pitchFamily="2" charset="2"/>
              <a:buChar char="§"/>
            </a:pPr>
            <a:r>
              <a:rPr lang="en-US" sz="1400" b="0" dirty="0" smtClean="0">
                <a:latin typeface="Montserrat" panose="00000500000000000000" pitchFamily="2" charset="0"/>
              </a:rPr>
              <a:t>Guidance on Draft </a:t>
            </a:r>
            <a:r>
              <a:rPr lang="en-US" sz="1400" b="0" dirty="0" smtClean="0">
                <a:latin typeface="Montserrat" panose="00000500000000000000" pitchFamily="2" charset="0"/>
              </a:rPr>
              <a:t>sharing</a:t>
            </a:r>
          </a:p>
          <a:p>
            <a:pPr marL="171450" indent="-171450">
              <a:lnSpc>
                <a:spcPct val="150000"/>
              </a:lnSpc>
              <a:buClr>
                <a:srgbClr val="00B5E2"/>
              </a:buClr>
              <a:buFont typeface="Wingdings" panose="05000000000000000000" pitchFamily="2" charset="2"/>
              <a:buChar char="§"/>
            </a:pPr>
            <a:r>
              <a:rPr lang="en-US" sz="1400" b="0" dirty="0" smtClean="0">
                <a:latin typeface="Montserrat" panose="00000500000000000000" pitchFamily="2" charset="0"/>
              </a:rPr>
              <a:t>Guidance on SA Balloting </a:t>
            </a:r>
            <a:endParaRPr lang="en-US" sz="1400" b="0" dirty="0" smtClean="0">
              <a:latin typeface="Montserrat" panose="00000500000000000000" pitchFamily="2" charset="0"/>
            </a:endParaRPr>
          </a:p>
          <a:p>
            <a:pPr marL="171450" indent="-171450">
              <a:lnSpc>
                <a:spcPct val="150000"/>
              </a:lnSpc>
              <a:buClr>
                <a:srgbClr val="00B5E2"/>
              </a:buClr>
              <a:buFont typeface="Wingdings" panose="05000000000000000000" pitchFamily="2" charset="2"/>
              <a:buChar char="§"/>
            </a:pPr>
            <a:endParaRPr lang="en-US" sz="1700" b="0" dirty="0" smtClean="0">
              <a:latin typeface="Montserrat" panose="00000500000000000000" pitchFamily="2" charset="0"/>
            </a:endParaRPr>
          </a:p>
          <a:p>
            <a:pPr>
              <a:buClr>
                <a:srgbClr val="00B5E2"/>
              </a:buClr>
            </a:pPr>
            <a:endParaRPr lang="en-US" b="0" dirty="0">
              <a:latin typeface="Montserrat" panose="00000500000000000000" pitchFamily="2" charset="0"/>
            </a:endParaRPr>
          </a:p>
          <a:p>
            <a:pPr marL="171450" indent="-171450">
              <a:buClr>
                <a:srgbClr val="00B5E2"/>
              </a:buClr>
              <a:buFont typeface="Wingdings" panose="05000000000000000000" pitchFamily="2" charset="2"/>
              <a:buChar char="§"/>
            </a:pPr>
            <a:endParaRPr lang="en-US" b="0" dirty="0">
              <a:latin typeface="Montserrat" panose="00000500000000000000" pitchFamily="2" charset="0"/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endParaRPr lang="en-US" b="0" dirty="0" smtClean="0">
              <a:latin typeface="Montserrat" panose="00000500000000000000" pitchFamily="2" charset="0"/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79A82-1A5E-4C7B-AFC0-111CA6C3130A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679933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itle 33">
            <a:extLst>
              <a:ext uri="{FF2B5EF4-FFF2-40B4-BE49-F238E27FC236}">
                <a16:creationId xmlns:a16="http://schemas.microsoft.com/office/drawing/2014/main" id="{FC4DA960-A696-B74E-9665-31747EF674E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6DD0E1A-C835-4544-BDC9-EF129952500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79A82-1A5E-4C7B-AFC0-111CA6C3130A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4756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F35D6E-8E8E-F34A-B092-B630F318A7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 of Contents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8FB917-1F5A-1546-A0E1-08C0CB91A0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914400"/>
            <a:ext cx="6172200" cy="3717925"/>
          </a:xfrm>
        </p:spPr>
        <p:txBody>
          <a:bodyPr>
            <a:normAutofit fontScale="77500" lnSpcReduction="20000"/>
          </a:bodyPr>
          <a:lstStyle/>
          <a:p>
            <a:pPr lvl="2">
              <a:lnSpc>
                <a:spcPct val="200000"/>
              </a:lnSpc>
            </a:pPr>
            <a:r>
              <a:rPr lang="en-US" altLang="en-US" sz="1600" dirty="0" smtClean="0">
                <a:latin typeface="Montserrat" panose="00000500000000000000" pitchFamily="2" charset="0"/>
              </a:rPr>
              <a:t> Draft </a:t>
            </a:r>
            <a:r>
              <a:rPr lang="en-US" altLang="en-US" sz="1600" dirty="0" smtClean="0">
                <a:latin typeface="Montserrat" panose="00000500000000000000" pitchFamily="2" charset="0"/>
              </a:rPr>
              <a:t>Development </a:t>
            </a:r>
            <a:r>
              <a:rPr lang="en-US" altLang="en-US" sz="1600" dirty="0" smtClean="0">
                <a:latin typeface="Montserrat" panose="00000500000000000000" pitchFamily="2" charset="0"/>
              </a:rPr>
              <a:t>Guide – Key Considerations</a:t>
            </a:r>
          </a:p>
          <a:p>
            <a:pPr lvl="2">
              <a:lnSpc>
                <a:spcPct val="200000"/>
              </a:lnSpc>
            </a:pPr>
            <a:r>
              <a:rPr lang="en-US" altLang="en-US" sz="1600" dirty="0">
                <a:latin typeface="Montserrat" panose="00000500000000000000" pitchFamily="2" charset="0"/>
              </a:rPr>
              <a:t> Patent Information</a:t>
            </a:r>
          </a:p>
          <a:p>
            <a:pPr lvl="2">
              <a:lnSpc>
                <a:spcPct val="200000"/>
              </a:lnSpc>
            </a:pPr>
            <a:r>
              <a:rPr lang="en-US" altLang="en-US" sz="1600" dirty="0">
                <a:latin typeface="Montserrat" panose="00000500000000000000" pitchFamily="2" charset="0"/>
              </a:rPr>
              <a:t> Copyright Information </a:t>
            </a:r>
          </a:p>
          <a:p>
            <a:pPr lvl="2">
              <a:lnSpc>
                <a:spcPct val="200000"/>
              </a:lnSpc>
            </a:pPr>
            <a:r>
              <a:rPr lang="en-US" altLang="en-US" sz="1600" dirty="0" smtClean="0">
                <a:latin typeface="Montserrat" panose="00000500000000000000" pitchFamily="2" charset="0"/>
              </a:rPr>
              <a:t> Getting Started</a:t>
            </a:r>
            <a:endParaRPr lang="en-US" altLang="en-US" sz="1600" dirty="0" smtClean="0">
              <a:latin typeface="Montserrat" panose="00000500000000000000" pitchFamily="2" charset="0"/>
            </a:endParaRPr>
          </a:p>
          <a:p>
            <a:pPr lvl="2">
              <a:lnSpc>
                <a:spcPct val="200000"/>
              </a:lnSpc>
            </a:pPr>
            <a:r>
              <a:rPr lang="en-US" altLang="en-US" sz="1600" dirty="0" smtClean="0">
                <a:latin typeface="Montserrat" panose="00000500000000000000" pitchFamily="2" charset="0"/>
              </a:rPr>
              <a:t> IEEE </a:t>
            </a:r>
            <a:r>
              <a:rPr lang="en-US" altLang="en-US" sz="1600" dirty="0">
                <a:latin typeface="Montserrat" panose="00000500000000000000" pitchFamily="2" charset="0"/>
              </a:rPr>
              <a:t>SA Template Instructional Videos </a:t>
            </a:r>
          </a:p>
          <a:p>
            <a:pPr lvl="2">
              <a:lnSpc>
                <a:spcPct val="200000"/>
              </a:lnSpc>
            </a:pPr>
            <a:r>
              <a:rPr lang="en-US" altLang="en-US" sz="1600" dirty="0" smtClean="0">
                <a:latin typeface="Montserrat" panose="00000500000000000000" pitchFamily="2" charset="0"/>
              </a:rPr>
              <a:t> Classification of Standards</a:t>
            </a:r>
          </a:p>
          <a:p>
            <a:pPr lvl="2">
              <a:lnSpc>
                <a:spcPct val="200000"/>
              </a:lnSpc>
            </a:pPr>
            <a:r>
              <a:rPr lang="en-US" altLang="en-US" sz="1600" dirty="0" smtClean="0">
                <a:latin typeface="Montserrat" panose="00000500000000000000" pitchFamily="2" charset="0"/>
              </a:rPr>
              <a:t> Verb Usage</a:t>
            </a:r>
          </a:p>
          <a:p>
            <a:pPr lvl="2">
              <a:lnSpc>
                <a:spcPct val="200000"/>
              </a:lnSpc>
            </a:pPr>
            <a:r>
              <a:rPr lang="en-US" altLang="en-US" sz="1600" dirty="0" smtClean="0">
                <a:latin typeface="Montserrat" panose="00000500000000000000" pitchFamily="2" charset="0"/>
              </a:rPr>
              <a:t> Additional Resources</a:t>
            </a:r>
          </a:p>
          <a:p>
            <a:pPr lvl="2">
              <a:lnSpc>
                <a:spcPct val="200000"/>
              </a:lnSpc>
            </a:pPr>
            <a:r>
              <a:rPr lang="en-US" altLang="en-US" sz="1600" dirty="0" smtClean="0">
                <a:latin typeface="Montserrat" panose="00000500000000000000" pitchFamily="2" charset="0"/>
              </a:rPr>
              <a:t> IEEE </a:t>
            </a:r>
            <a:r>
              <a:rPr lang="en-US" altLang="en-US" sz="1600" dirty="0">
                <a:latin typeface="Montserrat" panose="00000500000000000000" pitchFamily="2" charset="0"/>
              </a:rPr>
              <a:t>SA Staff Support</a:t>
            </a:r>
          </a:p>
          <a:p>
            <a:pPr lvl="2">
              <a:lnSpc>
                <a:spcPct val="200000"/>
              </a:lnSpc>
            </a:pPr>
            <a:endParaRPr lang="en-US" altLang="en-US" sz="1600" dirty="0" smtClean="0">
              <a:latin typeface="Montserrat" panose="00000500000000000000" pitchFamily="2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A750C8-A4EC-EF46-8EBE-2438A1154D1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79A82-1A5E-4C7B-AFC0-111CA6C3130A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34981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Standards development Lifecycle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79A82-1A5E-4C7B-AFC0-111CA6C3130A}" type="slidenum">
              <a:rPr lang="en-US" altLang="en-US" smtClean="0"/>
              <a:pPr/>
              <a:t>3</a:t>
            </a:fld>
            <a:endParaRPr lang="en-US" altLang="en-US"/>
          </a:p>
        </p:txBody>
      </p:sp>
      <p:pic>
        <p:nvPicPr>
          <p:cNvPr id="5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3936" y="836585"/>
            <a:ext cx="6450127" cy="3603048"/>
          </a:xfrm>
        </p:spPr>
      </p:pic>
      <p:sp>
        <p:nvSpPr>
          <p:cNvPr id="6" name="Left Arrow 5"/>
          <p:cNvSpPr/>
          <p:nvPr/>
        </p:nvSpPr>
        <p:spPr bwMode="auto">
          <a:xfrm>
            <a:off x="5311068" y="3965401"/>
            <a:ext cx="978408" cy="379645"/>
          </a:xfrm>
          <a:prstGeom prst="leftArrow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209760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F35D6E-8E8E-F34A-B092-B630F318A7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Draft Development guide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8FB917-1F5A-1546-A0E1-08C0CB91A0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921834"/>
            <a:ext cx="6172200" cy="3628715"/>
          </a:xfrm>
        </p:spPr>
        <p:txBody>
          <a:bodyPr>
            <a:normAutofit fontScale="47500" lnSpcReduction="20000"/>
          </a:bodyPr>
          <a:lstStyle/>
          <a:p>
            <a:pPr marL="171450" indent="-171450">
              <a:lnSpc>
                <a:spcPct val="150000"/>
              </a:lnSpc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sz="1800" b="0" dirty="0" smtClean="0"/>
              <a:t>Keep </a:t>
            </a:r>
            <a:r>
              <a:rPr lang="en-US" sz="1800" b="0" dirty="0"/>
              <a:t>the Scope and Purpose of the PAR central at all times – this is what the </a:t>
            </a:r>
            <a:r>
              <a:rPr lang="en-US" sz="1800" dirty="0">
                <a:hlinkClick r:id="rId2"/>
              </a:rPr>
              <a:t>IEEE SA Standards Board</a:t>
            </a:r>
            <a:r>
              <a:rPr lang="en-US" sz="1800" b="0" dirty="0"/>
              <a:t> will be evaluating the </a:t>
            </a:r>
            <a:r>
              <a:rPr lang="en-US" sz="1800" b="0" dirty="0" smtClean="0"/>
              <a:t>draft </a:t>
            </a:r>
            <a:r>
              <a:rPr lang="en-US" sz="1800" b="0" dirty="0"/>
              <a:t>against</a:t>
            </a:r>
            <a:r>
              <a:rPr lang="en-US" sz="1800" b="0" dirty="0" smtClean="0"/>
              <a:t>.</a:t>
            </a:r>
          </a:p>
          <a:p>
            <a:pPr marL="171450" indent="-171450">
              <a:lnSpc>
                <a:spcPct val="150000"/>
              </a:lnSpc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sz="1800" b="0" dirty="0">
                <a:latin typeface="Montserrat" panose="00000500000000000000" pitchFamily="2" charset="0"/>
              </a:rPr>
              <a:t>Develop an outline of the </a:t>
            </a:r>
            <a:r>
              <a:rPr lang="en-US" sz="1800" b="0" dirty="0" smtClean="0">
                <a:latin typeface="Montserrat" panose="00000500000000000000" pitchFamily="2" charset="0"/>
              </a:rPr>
              <a:t>draft to </a:t>
            </a:r>
            <a:r>
              <a:rPr lang="en-US" sz="1800" b="0" dirty="0">
                <a:latin typeface="Montserrat" panose="00000500000000000000" pitchFamily="2" charset="0"/>
              </a:rPr>
              <a:t>serve as the structure for the standard.</a:t>
            </a:r>
          </a:p>
          <a:p>
            <a:pPr marL="171450" indent="-171450">
              <a:lnSpc>
                <a:spcPct val="150000"/>
              </a:lnSpc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sz="1800" b="0" dirty="0" smtClean="0">
                <a:latin typeface="Montserrat" panose="00000500000000000000" pitchFamily="2" charset="0"/>
              </a:rPr>
              <a:t>Assign </a:t>
            </a:r>
            <a:r>
              <a:rPr lang="en-US" altLang="en-US" sz="1800" b="0" dirty="0" smtClean="0">
                <a:latin typeface="Montserrat" panose="00000500000000000000" pitchFamily="2" charset="0"/>
              </a:rPr>
              <a:t>clause </a:t>
            </a:r>
            <a:r>
              <a:rPr lang="en-US" altLang="en-US" sz="1800" b="0" dirty="0">
                <a:latin typeface="Montserrat" panose="00000500000000000000" pitchFamily="2" charset="0"/>
              </a:rPr>
              <a:t>leads amongst working group </a:t>
            </a:r>
            <a:r>
              <a:rPr lang="en-US" altLang="en-US" sz="1800" b="0" dirty="0" smtClean="0">
                <a:latin typeface="Montserrat" panose="00000500000000000000" pitchFamily="2" charset="0"/>
              </a:rPr>
              <a:t>members.</a:t>
            </a:r>
            <a:endParaRPr lang="en-US" sz="1800" b="0" dirty="0" smtClean="0">
              <a:latin typeface="Montserrat" panose="00000500000000000000" pitchFamily="2" charset="0"/>
            </a:endParaRPr>
          </a:p>
          <a:p>
            <a:pPr marL="367904" lvl="2" indent="-285750">
              <a:lnSpc>
                <a:spcPct val="150000"/>
              </a:lnSpc>
              <a:spcBef>
                <a:spcPts val="563"/>
              </a:spcBef>
              <a:buClr>
                <a:schemeClr val="accent2"/>
              </a:buClr>
              <a:buFont typeface="Courier New" panose="02070309020205020404" pitchFamily="49" charset="0"/>
              <a:buChar char="o"/>
            </a:pPr>
            <a:r>
              <a:rPr lang="en-US" sz="1800" b="0" dirty="0" smtClean="0">
                <a:latin typeface="Montserrat" panose="00000500000000000000" pitchFamily="2" charset="0"/>
              </a:rPr>
              <a:t>Subgroups can </a:t>
            </a:r>
            <a:r>
              <a:rPr lang="en-US" sz="1800" dirty="0" smtClean="0">
                <a:latin typeface="Montserrat" panose="00000500000000000000" pitchFamily="2" charset="0"/>
              </a:rPr>
              <a:t>be </a:t>
            </a:r>
            <a:r>
              <a:rPr lang="en-US" sz="1800" dirty="0">
                <a:latin typeface="Montserrat" panose="00000500000000000000" pitchFamily="2" charset="0"/>
              </a:rPr>
              <a:t>created to develop sections of the </a:t>
            </a:r>
            <a:r>
              <a:rPr lang="en-US" sz="1800" dirty="0" smtClean="0">
                <a:latin typeface="Montserrat" panose="00000500000000000000" pitchFamily="2" charset="0"/>
              </a:rPr>
              <a:t>draft</a:t>
            </a:r>
            <a:r>
              <a:rPr lang="en-US" sz="1800" b="0" dirty="0" smtClean="0">
                <a:latin typeface="Montserrat" panose="00000500000000000000" pitchFamily="2" charset="0"/>
              </a:rPr>
              <a:t>.</a:t>
            </a:r>
          </a:p>
          <a:p>
            <a:pPr marL="171450" lvl="1" indent="-171450">
              <a:lnSpc>
                <a:spcPct val="150000"/>
              </a:lnSpc>
              <a:spcBef>
                <a:spcPts val="563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sz="1800" dirty="0">
                <a:latin typeface="Montserrat" panose="00000500000000000000" pitchFamily="2" charset="0"/>
              </a:rPr>
              <a:t>Avoid writing the document in the WG meeting.</a:t>
            </a:r>
          </a:p>
          <a:p>
            <a:pPr marL="370284" lvl="4" indent="-285750">
              <a:lnSpc>
                <a:spcPct val="150000"/>
              </a:lnSpc>
              <a:spcBef>
                <a:spcPts val="563"/>
              </a:spcBef>
              <a:buClr>
                <a:schemeClr val="accent2"/>
              </a:buClr>
              <a:buFont typeface="Courier New" panose="02070309020205020404" pitchFamily="49" charset="0"/>
              <a:buChar char="o"/>
            </a:pPr>
            <a:r>
              <a:rPr lang="en-US" sz="1800" b="0" dirty="0" smtClean="0">
                <a:latin typeface="Montserrat" panose="00000500000000000000" pitchFamily="2" charset="0"/>
              </a:rPr>
              <a:t>Use the </a:t>
            </a:r>
            <a:r>
              <a:rPr lang="en-US" altLang="en-US" sz="1800" dirty="0">
                <a:latin typeface="Montserrat" panose="00000500000000000000" pitchFamily="2" charset="0"/>
              </a:rPr>
              <a:t>meeting times to discuss clause leads/assignments, draft goals and milestones, make motions and decisions, provide technical contributions</a:t>
            </a:r>
          </a:p>
          <a:p>
            <a:pPr marL="171450" indent="-171450">
              <a:lnSpc>
                <a:spcPct val="150000"/>
              </a:lnSpc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sz="1800" b="0" dirty="0" smtClean="0">
                <a:latin typeface="Montserrat" panose="00000500000000000000" pitchFamily="2" charset="0"/>
              </a:rPr>
              <a:t>Consider </a:t>
            </a:r>
            <a:r>
              <a:rPr lang="en-US" altLang="en-US" sz="1800" b="0" dirty="0" smtClean="0">
                <a:latin typeface="Montserrat" panose="00000500000000000000" pitchFamily="2" charset="0"/>
              </a:rPr>
              <a:t>using </a:t>
            </a:r>
            <a:r>
              <a:rPr lang="en-US" altLang="en-US" sz="1800" b="0" dirty="0">
                <a:latin typeface="Montserrat" panose="00000500000000000000" pitchFamily="2" charset="0"/>
              </a:rPr>
              <a:t>a technical </a:t>
            </a:r>
            <a:r>
              <a:rPr lang="en-US" altLang="en-US" sz="1800" b="0" dirty="0" smtClean="0">
                <a:latin typeface="Montserrat" panose="00000500000000000000" pitchFamily="2" charset="0"/>
              </a:rPr>
              <a:t>editor </a:t>
            </a:r>
            <a:r>
              <a:rPr lang="en-US" altLang="en-US" sz="1800" b="0" dirty="0">
                <a:latin typeface="Montserrat" panose="00000500000000000000" pitchFamily="2" charset="0"/>
              </a:rPr>
              <a:t>to gather inputs and ensure technical </a:t>
            </a:r>
            <a:r>
              <a:rPr lang="en-US" altLang="en-US" sz="1800" b="0" dirty="0" smtClean="0">
                <a:latin typeface="Montserrat" panose="00000500000000000000" pitchFamily="2" charset="0"/>
              </a:rPr>
              <a:t>consistency</a:t>
            </a:r>
            <a:r>
              <a:rPr lang="en-US" altLang="en-US" sz="1800" b="0" dirty="0" smtClean="0">
                <a:latin typeface="Montserrat" panose="00000500000000000000" pitchFamily="2" charset="0"/>
              </a:rPr>
              <a:t>.</a:t>
            </a:r>
          </a:p>
          <a:p>
            <a:pPr marL="228594" indent="-228594">
              <a:lnSpc>
                <a:spcPct val="150000"/>
              </a:lnSpc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sz="1800" dirty="0">
                <a:latin typeface="Montserrat" panose="00000500000000000000" pitchFamily="2" charset="0"/>
              </a:rPr>
              <a:t>Do not </a:t>
            </a:r>
            <a:r>
              <a:rPr lang="en-US" sz="1800" b="0" dirty="0">
                <a:latin typeface="Montserrat" panose="00000500000000000000" pitchFamily="2" charset="0"/>
              </a:rPr>
              <a:t>make the draft public. </a:t>
            </a:r>
            <a:r>
              <a:rPr lang="en-US" sz="1800" dirty="0">
                <a:latin typeface="Montserrat" panose="00000500000000000000" pitchFamily="2" charset="0"/>
              </a:rPr>
              <a:t>Do not </a:t>
            </a:r>
            <a:r>
              <a:rPr lang="en-US" sz="1800" b="0" dirty="0">
                <a:latin typeface="Montserrat" panose="00000500000000000000" pitchFamily="2" charset="0"/>
              </a:rPr>
              <a:t>share the draft with people who are </a:t>
            </a:r>
            <a:r>
              <a:rPr lang="en-US" sz="1800" dirty="0">
                <a:latin typeface="Montserrat" panose="00000500000000000000" pitchFamily="2" charset="0"/>
              </a:rPr>
              <a:t>not participants </a:t>
            </a:r>
            <a:r>
              <a:rPr lang="en-US" sz="1800" b="0" dirty="0">
                <a:latin typeface="Montserrat" panose="00000500000000000000" pitchFamily="2" charset="0"/>
              </a:rPr>
              <a:t>of the WG.</a:t>
            </a:r>
          </a:p>
          <a:p>
            <a:pPr marL="228594" indent="-228594">
              <a:lnSpc>
                <a:spcPct val="150000"/>
              </a:lnSpc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sz="1800" b="0" dirty="0">
                <a:latin typeface="Montserrat" panose="00000500000000000000" pitchFamily="2" charset="0"/>
              </a:rPr>
              <a:t>Approval must be obtained by the WG to move the draft forward for balloting – and captured in the minutes.</a:t>
            </a:r>
          </a:p>
          <a:p>
            <a:pPr marL="228594" indent="-228594">
              <a:lnSpc>
                <a:spcPct val="150000"/>
              </a:lnSpc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sz="1800" b="0" dirty="0">
                <a:latin typeface="Montserrat" panose="00000500000000000000" pitchFamily="2" charset="0"/>
              </a:rPr>
              <a:t>The WG will need to submit the final draft to the Standards Committee for approval to go to Ballot.</a:t>
            </a:r>
          </a:p>
          <a:p>
            <a:pPr marL="228594" indent="-228594">
              <a:lnSpc>
                <a:spcPct val="150000"/>
              </a:lnSpc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sz="1800" b="0" dirty="0">
                <a:latin typeface="Montserrat" panose="00000500000000000000" pitchFamily="2" charset="0"/>
              </a:rPr>
              <a:t>Always refer to your WG Policy &amp; Procedures to ensure conformity.</a:t>
            </a:r>
          </a:p>
          <a:p>
            <a:pPr marL="171450" indent="-171450">
              <a:lnSpc>
                <a:spcPct val="150000"/>
              </a:lnSpc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1800" b="0" dirty="0" smtClean="0">
              <a:latin typeface="Montserrat" panose="00000500000000000000" pitchFamily="2" charset="0"/>
            </a:endParaRPr>
          </a:p>
          <a:p>
            <a:pPr marL="171450" indent="-171450">
              <a:lnSpc>
                <a:spcPct val="150000"/>
              </a:lnSpc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sz="1800" b="0" dirty="0"/>
          </a:p>
          <a:p>
            <a:pPr marL="171450" indent="-171450">
              <a:lnSpc>
                <a:spcPct val="150000"/>
              </a:lnSpc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sz="1700" b="0" dirty="0" smtClean="0">
              <a:latin typeface="Montserrat" panose="00000500000000000000" pitchFamily="2" charset="0"/>
            </a:endParaRPr>
          </a:p>
          <a:p>
            <a:pPr marL="171450" indent="-171450"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sz="1600" b="0" dirty="0" smtClean="0">
              <a:latin typeface="Montserrat" panose="00000500000000000000" pitchFamily="2" charset="0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A750C8-A4EC-EF46-8EBE-2438A1154D1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79A82-1A5E-4C7B-AFC0-111CA6C3130A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122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F35D6E-8E8E-F34A-B092-B630F318A7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Patent information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8FB917-1F5A-1546-A0E1-08C0CB91A0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929268"/>
            <a:ext cx="6172200" cy="3703057"/>
          </a:xfrm>
        </p:spPr>
        <p:txBody>
          <a:bodyPr>
            <a:normAutofit/>
          </a:bodyPr>
          <a:lstStyle/>
          <a:p>
            <a:pPr marL="171450" indent="-171450">
              <a:lnSpc>
                <a:spcPct val="150000"/>
              </a:lnSpc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sz="1500" b="0" dirty="0">
                <a:latin typeface="Montserrat" panose="00000500000000000000" pitchFamily="2" charset="0"/>
              </a:rPr>
              <a:t>The WG Chair shall request a Letter of Assurance (LOA) from potential essential patent </a:t>
            </a:r>
            <a:r>
              <a:rPr lang="en-US" sz="1500" b="0" dirty="0" smtClean="0">
                <a:latin typeface="Montserrat" panose="00000500000000000000" pitchFamily="2" charset="0"/>
              </a:rPr>
              <a:t>holders.</a:t>
            </a:r>
          </a:p>
          <a:p>
            <a:pPr marL="370285" lvl="2" indent="-285750">
              <a:lnSpc>
                <a:spcPct val="150000"/>
              </a:lnSpc>
              <a:buClr>
                <a:schemeClr val="accent2"/>
              </a:buClr>
              <a:buFont typeface="Courier New" panose="02070309020205020404" pitchFamily="49" charset="0"/>
              <a:buChar char="o"/>
            </a:pPr>
            <a:r>
              <a:rPr lang="en-US" sz="1500" dirty="0" smtClean="0">
                <a:latin typeface="Montserrat" panose="00000500000000000000" pitchFamily="2" charset="0"/>
              </a:rPr>
              <a:t>Early </a:t>
            </a:r>
            <a:r>
              <a:rPr lang="en-US" sz="1500" dirty="0">
                <a:latin typeface="Montserrat" panose="00000500000000000000" pitchFamily="2" charset="0"/>
              </a:rPr>
              <a:t>identification of holders of potential essential patent claims is </a:t>
            </a:r>
            <a:r>
              <a:rPr lang="en-US" sz="1500" dirty="0" smtClean="0">
                <a:latin typeface="Montserrat" panose="00000500000000000000" pitchFamily="2" charset="0"/>
              </a:rPr>
              <a:t>encouraged.</a:t>
            </a:r>
          </a:p>
          <a:p>
            <a:pPr marL="370285" lvl="2" indent="-285750">
              <a:lnSpc>
                <a:spcPct val="150000"/>
              </a:lnSpc>
              <a:buClr>
                <a:schemeClr val="accent2"/>
              </a:buClr>
              <a:buFont typeface="Courier New" panose="02070309020205020404" pitchFamily="49" charset="0"/>
              <a:buChar char="o"/>
            </a:pPr>
            <a:r>
              <a:rPr lang="en-GB" sz="1500" dirty="0" smtClean="0">
                <a:latin typeface="Montserrat" panose="00000500000000000000" pitchFamily="2" charset="0"/>
              </a:rPr>
              <a:t>Please </a:t>
            </a:r>
            <a:r>
              <a:rPr lang="en-GB" sz="1500" dirty="0">
                <a:latin typeface="Montserrat" panose="00000500000000000000" pitchFamily="2" charset="0"/>
              </a:rPr>
              <a:t>review the IEEE SA Patent Information found here: </a:t>
            </a:r>
            <a:r>
              <a:rPr lang="en-GB" sz="1500" b="1" dirty="0" smtClean="0">
                <a:solidFill>
                  <a:schemeClr val="accent4">
                    <a:lumMod val="95000"/>
                    <a:lumOff val="5000"/>
                  </a:schemeClr>
                </a:solidFill>
                <a:latin typeface="Montserrat" panose="00000500000000000000" pitchFamily="2" charset="0"/>
                <a:hlinkClick r:id="rId2"/>
              </a:rPr>
              <a:t>IEEE SA Patent Information</a:t>
            </a:r>
            <a:endParaRPr lang="en-GB" sz="1500" b="1" dirty="0">
              <a:solidFill>
                <a:schemeClr val="accent4">
                  <a:lumMod val="95000"/>
                  <a:lumOff val="5000"/>
                </a:schemeClr>
              </a:solidFill>
              <a:latin typeface="Montserrat" panose="00000500000000000000" pitchFamily="2" charset="0"/>
            </a:endParaRPr>
          </a:p>
          <a:p>
            <a:pPr marL="171450" lvl="1" indent="-171450">
              <a:spcBef>
                <a:spcPts val="563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sz="1500" b="0" dirty="0" smtClean="0">
              <a:latin typeface="Montserrat" panose="00000500000000000000" pitchFamily="2" charset="0"/>
            </a:endParaRPr>
          </a:p>
          <a:p>
            <a:pPr marL="0" lvl="2" indent="0" algn="ctr">
              <a:lnSpc>
                <a:spcPct val="90000"/>
              </a:lnSpc>
              <a:spcBef>
                <a:spcPts val="563"/>
              </a:spcBef>
              <a:buClrTx/>
              <a:buNone/>
            </a:pPr>
            <a:r>
              <a:rPr lang="en-US" altLang="en-US" sz="1400" b="1" dirty="0">
                <a:latin typeface="Montserrat" panose="00000500000000000000" pitchFamily="2" charset="0"/>
              </a:rPr>
              <a:t>If you have questions, contact the </a:t>
            </a:r>
            <a:r>
              <a:rPr lang="en-US" altLang="en-US" sz="1400" b="1" dirty="0" smtClean="0">
                <a:latin typeface="Montserrat" panose="00000500000000000000" pitchFamily="2" charset="0"/>
              </a:rPr>
              <a:t>IEEE SA </a:t>
            </a:r>
            <a:r>
              <a:rPr lang="en-US" altLang="en-US" sz="1400" b="1" dirty="0">
                <a:latin typeface="Montserrat" panose="00000500000000000000" pitchFamily="2" charset="0"/>
              </a:rPr>
              <a:t>Standards Board Patent Committee Administrator at patcom@ieee.org</a:t>
            </a:r>
            <a:endParaRPr lang="en-US" sz="1400" dirty="0">
              <a:latin typeface="Montserrat" panose="00000500000000000000" pitchFamily="2" charset="0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A750C8-A4EC-EF46-8EBE-2438A1154D1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79A82-1A5E-4C7B-AFC0-111CA6C3130A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94983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Copyright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921834"/>
            <a:ext cx="6172200" cy="3710491"/>
          </a:xfrm>
        </p:spPr>
        <p:txBody>
          <a:bodyPr>
            <a:normAutofit/>
          </a:bodyPr>
          <a:lstStyle/>
          <a:p>
            <a:pPr>
              <a:buClr>
                <a:srgbClr val="00B5E2"/>
              </a:buClr>
            </a:pPr>
            <a:r>
              <a:rPr lang="en-US" sz="1700" b="0" dirty="0">
                <a:latin typeface="Montserrat" panose="00000500000000000000" pitchFamily="2" charset="0"/>
              </a:rPr>
              <a:t>Every draft version </a:t>
            </a:r>
            <a:r>
              <a:rPr lang="en-US" sz="1700" b="0" dirty="0" smtClean="0">
                <a:latin typeface="Montserrat" panose="00000500000000000000" pitchFamily="2" charset="0"/>
              </a:rPr>
              <a:t>has </a:t>
            </a:r>
            <a:r>
              <a:rPr lang="en-US" sz="1700" b="0" dirty="0">
                <a:latin typeface="Montserrat" panose="00000500000000000000" pitchFamily="2" charset="0"/>
              </a:rPr>
              <a:t>to be labeled with the appropriate copyright </a:t>
            </a:r>
            <a:r>
              <a:rPr lang="en-US" sz="1700" b="0" dirty="0" smtClean="0">
                <a:latin typeface="Montserrat" panose="00000500000000000000" pitchFamily="2" charset="0"/>
              </a:rPr>
              <a:t>notices.</a:t>
            </a:r>
          </a:p>
          <a:p>
            <a:pPr marL="171450" indent="-171450">
              <a:lnSpc>
                <a:spcPct val="150000"/>
              </a:lnSpc>
              <a:buClr>
                <a:srgbClr val="00B5E2"/>
              </a:buClr>
              <a:buFont typeface="Wingdings" panose="05000000000000000000" pitchFamily="2" charset="2"/>
              <a:buChar char="§"/>
            </a:pPr>
            <a:r>
              <a:rPr lang="en-US" sz="1400" b="0" dirty="0" smtClean="0">
                <a:latin typeface="Montserrat" panose="00000500000000000000" pitchFamily="2" charset="0"/>
              </a:rPr>
              <a:t>These notices provide copyright protection.</a:t>
            </a:r>
            <a:r>
              <a:rPr lang="en-US" sz="1400" b="0" dirty="0">
                <a:latin typeface="Montserrat" panose="00000500000000000000" pitchFamily="2" charset="0"/>
              </a:rPr>
              <a:t> </a:t>
            </a:r>
            <a:r>
              <a:rPr lang="en-US" sz="1400" dirty="0">
                <a:latin typeface="Montserrat" panose="00000500000000000000" pitchFamily="2" charset="0"/>
                <a:hlinkClick r:id="rId2"/>
              </a:rPr>
              <a:t>The IEEE SA Standards Style Manual</a:t>
            </a:r>
            <a:r>
              <a:rPr lang="en-US" sz="1400" b="0" dirty="0">
                <a:latin typeface="Montserrat" panose="00000500000000000000" pitchFamily="2" charset="0"/>
              </a:rPr>
              <a:t> explains the proper wording for these notices.</a:t>
            </a:r>
          </a:p>
          <a:p>
            <a:pPr marL="171450" indent="-171450">
              <a:lnSpc>
                <a:spcPct val="150000"/>
              </a:lnSpc>
              <a:buClr>
                <a:srgbClr val="00B5E2"/>
              </a:buClr>
              <a:buFont typeface="Wingdings" panose="05000000000000000000" pitchFamily="2" charset="2"/>
              <a:buChar char="§"/>
            </a:pPr>
            <a:r>
              <a:rPr lang="en-US" sz="1400" b="0" dirty="0" smtClean="0">
                <a:latin typeface="Montserrat" panose="00000500000000000000" pitchFamily="2" charset="0"/>
              </a:rPr>
              <a:t>If </a:t>
            </a:r>
            <a:r>
              <a:rPr lang="en-US" sz="1400" b="0" dirty="0">
                <a:latin typeface="Montserrat" panose="00000500000000000000" pitchFamily="2" charset="0"/>
              </a:rPr>
              <a:t>you're using material from another document, you need to ensure that the copyright owner has granted permission. Even if material is borrowed from an IEEE </a:t>
            </a:r>
            <a:r>
              <a:rPr lang="en-US" sz="1400" b="0" dirty="0" smtClean="0">
                <a:latin typeface="Montserrat" panose="00000500000000000000" pitchFamily="2" charset="0"/>
              </a:rPr>
              <a:t>publication.</a:t>
            </a:r>
          </a:p>
          <a:p>
            <a:pPr marL="171450" indent="-171450">
              <a:lnSpc>
                <a:spcPct val="150000"/>
              </a:lnSpc>
              <a:buClr>
                <a:srgbClr val="00B5E2"/>
              </a:buClr>
              <a:buFont typeface="Wingdings" panose="05000000000000000000" pitchFamily="2" charset="2"/>
              <a:buChar char="§"/>
            </a:pPr>
            <a:r>
              <a:rPr lang="en-US" sz="1400" b="0" dirty="0" smtClean="0">
                <a:latin typeface="Montserrat" panose="00000500000000000000" pitchFamily="2" charset="0"/>
              </a:rPr>
              <a:t>Click </a:t>
            </a:r>
            <a:r>
              <a:rPr lang="en-US" sz="1400" b="0" dirty="0">
                <a:latin typeface="Montserrat" panose="00000500000000000000" pitchFamily="2" charset="0"/>
              </a:rPr>
              <a:t>the following links to learn more about </a:t>
            </a:r>
            <a:r>
              <a:rPr lang="en-US" sz="1400" b="0" dirty="0" smtClean="0">
                <a:latin typeface="Montserrat" panose="00000500000000000000" pitchFamily="2" charset="0"/>
              </a:rPr>
              <a:t>Copyright</a:t>
            </a:r>
            <a:r>
              <a:rPr lang="en-US" sz="1700" b="0" dirty="0" smtClean="0">
                <a:latin typeface="Montserrat" panose="00000500000000000000" pitchFamily="2" charset="0"/>
              </a:rPr>
              <a:t>.</a:t>
            </a:r>
          </a:p>
          <a:p>
            <a:pPr marL="255985" lvl="2" indent="-171450">
              <a:lnSpc>
                <a:spcPct val="150000"/>
              </a:lnSpc>
              <a:buClr>
                <a:srgbClr val="00B5E2"/>
              </a:buClr>
              <a:buFont typeface="Courier New" panose="02070309020205020404" pitchFamily="49" charset="0"/>
              <a:buChar char="o"/>
            </a:pPr>
            <a:r>
              <a:rPr lang="en-US" sz="1200" b="1" dirty="0" smtClean="0">
                <a:solidFill>
                  <a:srgbClr val="00629B"/>
                </a:solidFill>
                <a:latin typeface="Montserrat" panose="00000500000000000000" pitchFamily="2" charset="0"/>
                <a:hlinkClick r:id="rId3"/>
              </a:rPr>
              <a:t>IEEE </a:t>
            </a:r>
            <a:r>
              <a:rPr lang="en-US" sz="1200" b="1" dirty="0">
                <a:solidFill>
                  <a:srgbClr val="00629B"/>
                </a:solidFill>
                <a:latin typeface="Montserrat" panose="00000500000000000000" pitchFamily="2" charset="0"/>
                <a:hlinkClick r:id="rId3"/>
              </a:rPr>
              <a:t>Standards Association Copyright Policy For Contributions</a:t>
            </a:r>
            <a:r>
              <a:rPr lang="en-US" sz="1200" b="1" dirty="0">
                <a:solidFill>
                  <a:srgbClr val="00629B"/>
                </a:solidFill>
                <a:latin typeface="Montserrat" panose="00000500000000000000" pitchFamily="2" charset="0"/>
              </a:rPr>
              <a:t> </a:t>
            </a:r>
            <a:endParaRPr lang="en-US" sz="1200" b="1" dirty="0" smtClean="0">
              <a:solidFill>
                <a:srgbClr val="00629B"/>
              </a:solidFill>
              <a:latin typeface="Montserrat" panose="00000500000000000000" pitchFamily="2" charset="0"/>
            </a:endParaRPr>
          </a:p>
          <a:p>
            <a:pPr marL="255985" lvl="2" indent="-171450">
              <a:lnSpc>
                <a:spcPct val="150000"/>
              </a:lnSpc>
              <a:buClr>
                <a:srgbClr val="00B5E2"/>
              </a:buClr>
              <a:buFont typeface="Courier New" panose="02070309020205020404" pitchFamily="49" charset="0"/>
              <a:buChar char="o"/>
            </a:pPr>
            <a:r>
              <a:rPr lang="en-US" sz="1200" b="1" dirty="0" smtClean="0">
                <a:latin typeface="Montserrat" panose="00000500000000000000" pitchFamily="2" charset="0"/>
                <a:hlinkClick r:id="rId4"/>
              </a:rPr>
              <a:t>Copyright </a:t>
            </a:r>
            <a:r>
              <a:rPr lang="en-US" sz="1200" b="1" dirty="0">
                <a:latin typeface="Montserrat" panose="00000500000000000000" pitchFamily="2" charset="0"/>
                <a:hlinkClick r:id="rId4"/>
              </a:rPr>
              <a:t>FAQs</a:t>
            </a:r>
            <a:endParaRPr lang="en-US" sz="1200" b="1" dirty="0">
              <a:latin typeface="Montserrat" panose="00000500000000000000" pitchFamily="2" charset="0"/>
            </a:endParaRPr>
          </a:p>
          <a:p>
            <a:pPr>
              <a:buClr>
                <a:srgbClr val="00B5E2"/>
              </a:buClr>
            </a:pPr>
            <a:endParaRPr lang="en-US" b="0" dirty="0">
              <a:latin typeface="Montserrat" panose="00000500000000000000" pitchFamily="2" charset="0"/>
            </a:endParaRPr>
          </a:p>
          <a:p>
            <a:pPr marL="171450" indent="-171450">
              <a:buClr>
                <a:srgbClr val="00B5E2"/>
              </a:buClr>
              <a:buFont typeface="Wingdings" panose="05000000000000000000" pitchFamily="2" charset="2"/>
              <a:buChar char="§"/>
            </a:pPr>
            <a:endParaRPr lang="en-US" b="0" dirty="0">
              <a:latin typeface="Montserrat" panose="00000500000000000000" pitchFamily="2" charset="0"/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endParaRPr lang="en-US" b="0" dirty="0" smtClean="0">
              <a:latin typeface="Montserrat" panose="00000500000000000000" pitchFamily="2" charset="0"/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79A82-1A5E-4C7B-AFC0-111CA6C3130A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59766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F35D6E-8E8E-F34A-B092-B630F318A7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started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8FB917-1F5A-1546-A0E1-08C0CB91A0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966440"/>
            <a:ext cx="6172200" cy="3665886"/>
          </a:xfrm>
        </p:spPr>
        <p:txBody>
          <a:bodyPr>
            <a:normAutofit/>
          </a:bodyPr>
          <a:lstStyle/>
          <a:p>
            <a:pPr marL="171450" lvl="1" indent="-171450">
              <a:lnSpc>
                <a:spcPct val="150000"/>
              </a:lnSpc>
              <a:spcBef>
                <a:spcPts val="563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sz="1600" b="0" dirty="0" smtClean="0">
                <a:latin typeface="Montserrat" panose="00000500000000000000" pitchFamily="2" charset="0"/>
              </a:rPr>
              <a:t>Refer to the </a:t>
            </a:r>
            <a:r>
              <a:rPr lang="en-US" sz="1600" b="1" dirty="0" smtClean="0">
                <a:solidFill>
                  <a:schemeClr val="accent4">
                    <a:lumMod val="95000"/>
                    <a:lumOff val="5000"/>
                  </a:schemeClr>
                </a:solidFill>
                <a:latin typeface="Montserrat" panose="00000500000000000000" pitchFamily="2" charset="0"/>
                <a:hlinkClick r:id="rId2"/>
              </a:rPr>
              <a:t>IEEE SA Style Manual</a:t>
            </a:r>
            <a:r>
              <a:rPr lang="en-US" sz="1600" b="1" dirty="0" smtClean="0">
                <a:latin typeface="Montserrat" panose="00000500000000000000" pitchFamily="2" charset="0"/>
              </a:rPr>
              <a:t> </a:t>
            </a:r>
            <a:r>
              <a:rPr lang="en-US" sz="1600" b="0" dirty="0" smtClean="0">
                <a:latin typeface="Montserrat" panose="00000500000000000000" pitchFamily="2" charset="0"/>
              </a:rPr>
              <a:t>for document </a:t>
            </a:r>
            <a:r>
              <a:rPr lang="en-US" sz="1600" b="0" dirty="0" smtClean="0">
                <a:latin typeface="Montserrat" panose="00000500000000000000" pitchFamily="2" charset="0"/>
              </a:rPr>
              <a:t>structure.</a:t>
            </a:r>
            <a:endParaRPr lang="en-US" sz="1600" dirty="0">
              <a:solidFill>
                <a:schemeClr val="accent4">
                  <a:lumMod val="95000"/>
                  <a:lumOff val="5000"/>
                </a:schemeClr>
              </a:solidFill>
              <a:latin typeface="Montserrat" panose="00000500000000000000" pitchFamily="2" charset="0"/>
            </a:endParaRPr>
          </a:p>
          <a:p>
            <a:pPr marL="171450" indent="-171450">
              <a:lnSpc>
                <a:spcPct val="150000"/>
              </a:lnSpc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sz="1600" b="0" dirty="0" smtClean="0">
                <a:latin typeface="Montserrat" panose="00000500000000000000" pitchFamily="2" charset="0"/>
              </a:rPr>
              <a:t>Utilize the current IEEE SA draft templates available </a:t>
            </a:r>
            <a:r>
              <a:rPr lang="en-US" sz="1600" b="0" dirty="0" smtClean="0">
                <a:latin typeface="Montserrat" panose="00000500000000000000" pitchFamily="2" charset="0"/>
              </a:rPr>
              <a:t>in: </a:t>
            </a:r>
            <a:endParaRPr lang="en-US" sz="1600" b="0" dirty="0" smtClean="0">
              <a:latin typeface="Montserrat" panose="00000500000000000000" pitchFamily="2" charset="0"/>
            </a:endParaRPr>
          </a:p>
          <a:p>
            <a:pPr marL="255985" lvl="2" indent="-171450">
              <a:lnSpc>
                <a:spcPct val="150000"/>
              </a:lnSpc>
              <a:buClr>
                <a:schemeClr val="accent2"/>
              </a:buClr>
              <a:buFont typeface="Courier New" panose="02070309020205020404" pitchFamily="49" charset="0"/>
              <a:buChar char="o"/>
            </a:pPr>
            <a:r>
              <a:rPr lang="en-US" sz="1500" b="1" dirty="0" smtClean="0">
                <a:solidFill>
                  <a:srgbClr val="00629B"/>
                </a:solidFill>
                <a:latin typeface="Montserrat" panose="00000500000000000000" pitchFamily="2" charset="0"/>
                <a:hlinkClick r:id="rId3"/>
              </a:rPr>
              <a:t>MS WORD</a:t>
            </a:r>
            <a:endParaRPr lang="en-US" sz="1500" b="1" dirty="0" smtClean="0">
              <a:solidFill>
                <a:srgbClr val="00629B"/>
              </a:solidFill>
              <a:latin typeface="Montserrat" panose="00000500000000000000" pitchFamily="2" charset="0"/>
            </a:endParaRPr>
          </a:p>
          <a:p>
            <a:pPr marL="255985" lvl="2" indent="-171450">
              <a:lnSpc>
                <a:spcPct val="150000"/>
              </a:lnSpc>
              <a:buClr>
                <a:schemeClr val="accent2"/>
              </a:buClr>
              <a:buFont typeface="Courier New" panose="02070309020205020404" pitchFamily="49" charset="0"/>
              <a:buChar char="o"/>
            </a:pPr>
            <a:r>
              <a:rPr lang="en-US" sz="1500" b="1" dirty="0" smtClean="0">
                <a:solidFill>
                  <a:schemeClr val="accent4">
                    <a:lumMod val="95000"/>
                    <a:lumOff val="5000"/>
                  </a:schemeClr>
                </a:solidFill>
                <a:latin typeface="Montserrat" panose="00000500000000000000" pitchFamily="2" charset="0"/>
                <a:hlinkClick r:id="rId4"/>
              </a:rPr>
              <a:t>FrameMaker</a:t>
            </a:r>
            <a:endParaRPr lang="en-US" sz="1500" b="1" dirty="0" smtClean="0">
              <a:solidFill>
                <a:schemeClr val="accent4">
                  <a:lumMod val="95000"/>
                  <a:lumOff val="5000"/>
                </a:schemeClr>
              </a:solidFill>
              <a:latin typeface="Montserrat" panose="00000500000000000000" pitchFamily="2" charset="0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A750C8-A4EC-EF46-8EBE-2438A1154D1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79A82-1A5E-4C7B-AFC0-111CA6C3130A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09786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IEEE SA Template Instructional Videos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951571"/>
            <a:ext cx="6172200" cy="338149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1500" b="0" dirty="0"/>
              <a:t>The following instructional videos were developed to help WGs successfully use the IEEE SA templates for creating a draft standard.</a:t>
            </a:r>
          </a:p>
          <a:p>
            <a:endParaRPr lang="en-US" sz="1500" b="0" dirty="0"/>
          </a:p>
          <a:p>
            <a:pPr marL="214313" indent="-214313">
              <a:buClr>
                <a:srgbClr val="00B5E2"/>
              </a:buClr>
              <a:buFont typeface="Wingdings" panose="05000000000000000000" pitchFamily="2" charset="2"/>
              <a:buChar char="§"/>
            </a:pPr>
            <a:r>
              <a:rPr lang="en-US" sz="1500" dirty="0">
                <a:hlinkClick r:id="rId2" tooltip="Videos hosted on IEEE-SA's YouTube.com Channel"/>
              </a:rPr>
              <a:t>Video #1 Getting Started with the Template</a:t>
            </a:r>
            <a:r>
              <a:rPr lang="en-US" sz="1500" dirty="0"/>
              <a:t> </a:t>
            </a:r>
          </a:p>
          <a:p>
            <a:pPr>
              <a:buClr>
                <a:srgbClr val="00B5E2"/>
              </a:buClr>
            </a:pPr>
            <a:endParaRPr lang="en-US" sz="1500" dirty="0"/>
          </a:p>
          <a:p>
            <a:pPr marL="214313" indent="-214313">
              <a:buClr>
                <a:srgbClr val="00B5E2"/>
              </a:buClr>
              <a:buFont typeface="Wingdings" panose="05000000000000000000" pitchFamily="2" charset="2"/>
              <a:buChar char="§"/>
            </a:pPr>
            <a:r>
              <a:rPr lang="en-US" sz="1500" dirty="0">
                <a:hlinkClick r:id="rId3" tooltip="Videos hosted on IEEE-SA's YouTube.com Channel"/>
              </a:rPr>
              <a:t>Video #2 Composing Your Draft in the Template</a:t>
            </a:r>
            <a:r>
              <a:rPr lang="en-US" sz="1500" dirty="0"/>
              <a:t> </a:t>
            </a:r>
          </a:p>
          <a:p>
            <a:pPr>
              <a:buClr>
                <a:srgbClr val="00B5E2"/>
              </a:buClr>
            </a:pPr>
            <a:endParaRPr lang="en-US" sz="1500" dirty="0"/>
          </a:p>
          <a:p>
            <a:pPr marL="214313" indent="-214313">
              <a:buClr>
                <a:srgbClr val="00B5E2"/>
              </a:buClr>
              <a:buFont typeface="Wingdings" panose="05000000000000000000" pitchFamily="2" charset="2"/>
              <a:buChar char="§"/>
            </a:pPr>
            <a:r>
              <a:rPr lang="en-US" sz="1500" dirty="0">
                <a:hlinkClick r:id="rId4" tooltip="Videos hosted on IEEE-SA's YouTube.com Channel"/>
              </a:rPr>
              <a:t>Video #3 Adding Figures &amp; Tables in the Template</a:t>
            </a:r>
            <a:r>
              <a:rPr lang="en-US" sz="1500" dirty="0"/>
              <a:t> </a:t>
            </a:r>
          </a:p>
          <a:p>
            <a:pPr>
              <a:buClr>
                <a:srgbClr val="00B5E2"/>
              </a:buClr>
            </a:pPr>
            <a:endParaRPr lang="en-US" sz="1500" dirty="0"/>
          </a:p>
          <a:p>
            <a:pPr marL="214313" indent="-214313">
              <a:buClr>
                <a:srgbClr val="00B5E2"/>
              </a:buClr>
              <a:buFont typeface="Wingdings" panose="05000000000000000000" pitchFamily="2" charset="2"/>
              <a:buChar char="§"/>
            </a:pPr>
            <a:r>
              <a:rPr lang="en-US" sz="1500" dirty="0">
                <a:hlinkClick r:id="rId5" tooltip="Videos hosted on IEEE-SA's YouTube.com Channel"/>
              </a:rPr>
              <a:t>Video #4 Adding Annexes, Creating a Bibliography, and Inserting Cross-References in the Microsoft Template</a:t>
            </a:r>
            <a:r>
              <a:rPr lang="en-US" sz="1500" dirty="0"/>
              <a:t> </a:t>
            </a:r>
          </a:p>
          <a:p>
            <a:endParaRPr lang="en-US" sz="15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79A82-1A5E-4C7B-AFC0-111CA6C3130A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14433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panose="020B0600070205080204" pitchFamily="34" charset="-128"/>
              </a:rPr>
              <a:t>Classification </a:t>
            </a:r>
            <a:r>
              <a:rPr lang="en-US" altLang="en-US" dirty="0">
                <a:ea typeface="ＭＳ Ｐゴシック" panose="020B0600070205080204" pitchFamily="34" charset="-128"/>
              </a:rPr>
              <a:t>of Standards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973873"/>
            <a:ext cx="6172200" cy="3578347"/>
          </a:xfrm>
        </p:spPr>
        <p:txBody>
          <a:bodyPr>
            <a:normAutofit fontScale="92500" lnSpcReduction="20000"/>
          </a:bodyPr>
          <a:lstStyle/>
          <a:p>
            <a:pPr lvl="1">
              <a:spcAft>
                <a:spcPts val="450"/>
              </a:spcAft>
            </a:pPr>
            <a:r>
              <a:rPr lang="en-US" sz="1400" b="1" i="1" dirty="0">
                <a:latin typeface="Montserrat" panose="00000500000000000000" pitchFamily="2" charset="0"/>
              </a:rPr>
              <a:t>Standards</a:t>
            </a:r>
            <a:r>
              <a:rPr lang="en-US" sz="1400" i="1" dirty="0">
                <a:latin typeface="Montserrat" panose="00000500000000000000" pitchFamily="2" charset="0"/>
              </a:rPr>
              <a:t>: </a:t>
            </a:r>
            <a:r>
              <a:rPr lang="en-US" sz="1400" dirty="0">
                <a:latin typeface="Montserrat" panose="00000500000000000000" pitchFamily="2" charset="0"/>
              </a:rPr>
              <a:t>documents with mandatory requirements.</a:t>
            </a:r>
          </a:p>
          <a:p>
            <a:pPr lvl="2">
              <a:spcAft>
                <a:spcPts val="450"/>
              </a:spcAft>
            </a:pPr>
            <a:r>
              <a:rPr lang="en-US" sz="1400" i="1" dirty="0" smtClean="0">
                <a:latin typeface="Montserrat" panose="00000500000000000000" pitchFamily="2" charset="0"/>
              </a:rPr>
              <a:t> Shall</a:t>
            </a:r>
            <a:r>
              <a:rPr lang="en-US" sz="1400" dirty="0" smtClean="0">
                <a:latin typeface="Montserrat" panose="00000500000000000000" pitchFamily="2" charset="0"/>
              </a:rPr>
              <a:t> </a:t>
            </a:r>
            <a:r>
              <a:rPr lang="en-US" sz="1400" dirty="0">
                <a:latin typeface="Montserrat" panose="00000500000000000000" pitchFamily="2" charset="0"/>
              </a:rPr>
              <a:t>indicates mandatory requirements to be strictly followed without deviation in order to conform to the standard.</a:t>
            </a:r>
          </a:p>
          <a:p>
            <a:pPr lvl="1">
              <a:spcAft>
                <a:spcPts val="450"/>
              </a:spcAft>
            </a:pPr>
            <a:r>
              <a:rPr lang="en-US" sz="1400" b="1" dirty="0">
                <a:latin typeface="Montserrat" panose="00000500000000000000" pitchFamily="2" charset="0"/>
              </a:rPr>
              <a:t>Recommended practices</a:t>
            </a:r>
            <a:r>
              <a:rPr lang="en-US" sz="1400" dirty="0">
                <a:latin typeface="Montserrat" panose="00000500000000000000" pitchFamily="2" charset="0"/>
              </a:rPr>
              <a:t>: documents in which procedures and positions preferred by the IEEE are presented.</a:t>
            </a:r>
          </a:p>
          <a:p>
            <a:pPr lvl="2">
              <a:spcAft>
                <a:spcPts val="450"/>
              </a:spcAft>
            </a:pPr>
            <a:r>
              <a:rPr lang="en-US" sz="1400" i="1" dirty="0" smtClean="0">
                <a:latin typeface="Montserrat" panose="00000500000000000000" pitchFamily="2" charset="0"/>
              </a:rPr>
              <a:t> Should</a:t>
            </a:r>
            <a:r>
              <a:rPr lang="en-US" sz="1400" dirty="0" smtClean="0">
                <a:latin typeface="Montserrat" panose="00000500000000000000" pitchFamily="2" charset="0"/>
              </a:rPr>
              <a:t> </a:t>
            </a:r>
            <a:r>
              <a:rPr lang="en-US" sz="1400" dirty="0">
                <a:latin typeface="Montserrat" panose="00000500000000000000" pitchFamily="2" charset="0"/>
              </a:rPr>
              <a:t>indicates a particular recommendation among several possibilities without mentioning or excluding others; or that a certain course of action is preferred but not necessarily required.</a:t>
            </a:r>
          </a:p>
          <a:p>
            <a:pPr lvl="1">
              <a:spcAft>
                <a:spcPts val="450"/>
              </a:spcAft>
            </a:pPr>
            <a:r>
              <a:rPr lang="en-US" sz="1400" b="1" i="1" dirty="0">
                <a:latin typeface="Montserrat" panose="00000500000000000000" pitchFamily="2" charset="0"/>
              </a:rPr>
              <a:t>Guides</a:t>
            </a:r>
            <a:r>
              <a:rPr lang="en-US" sz="1400" i="1" dirty="0">
                <a:latin typeface="Montserrat" panose="00000500000000000000" pitchFamily="2" charset="0"/>
              </a:rPr>
              <a:t>: </a:t>
            </a:r>
            <a:r>
              <a:rPr lang="en-US" sz="1400" dirty="0">
                <a:latin typeface="Montserrat" panose="00000500000000000000" pitchFamily="2" charset="0"/>
              </a:rPr>
              <a:t>documents in which alternative approaches to good practice are suggested but no clear-cut recommendations are made.</a:t>
            </a:r>
          </a:p>
          <a:p>
            <a:pPr lvl="2">
              <a:spcAft>
                <a:spcPts val="450"/>
              </a:spcAft>
            </a:pPr>
            <a:r>
              <a:rPr lang="en-US" sz="1400" i="1" dirty="0" smtClean="0">
                <a:latin typeface="Montserrat" panose="00000500000000000000" pitchFamily="2" charset="0"/>
              </a:rPr>
              <a:t> May</a:t>
            </a:r>
            <a:r>
              <a:rPr lang="en-US" sz="1400" b="1" dirty="0" smtClean="0">
                <a:latin typeface="Montserrat" panose="00000500000000000000" pitchFamily="2" charset="0"/>
              </a:rPr>
              <a:t> </a:t>
            </a:r>
            <a:r>
              <a:rPr lang="en-US" sz="1400" dirty="0">
                <a:latin typeface="Montserrat" panose="00000500000000000000" pitchFamily="2" charset="0"/>
              </a:rPr>
              <a:t>indicates a course of actions permissible within the limits of a standard.</a:t>
            </a:r>
          </a:p>
          <a:p>
            <a:pPr lvl="2">
              <a:spcAft>
                <a:spcPts val="450"/>
              </a:spcAft>
            </a:pPr>
            <a:r>
              <a:rPr lang="en-US" sz="1400" i="1" dirty="0" smtClean="0">
                <a:latin typeface="Montserrat" panose="00000500000000000000" pitchFamily="2" charset="0"/>
              </a:rPr>
              <a:t> Can</a:t>
            </a:r>
            <a:r>
              <a:rPr lang="en-US" sz="1400" dirty="0" smtClean="0">
                <a:latin typeface="Montserrat" panose="00000500000000000000" pitchFamily="2" charset="0"/>
              </a:rPr>
              <a:t> </a:t>
            </a:r>
            <a:r>
              <a:rPr lang="en-US" sz="1400" dirty="0">
                <a:latin typeface="Montserrat" panose="00000500000000000000" pitchFamily="2" charset="0"/>
              </a:rPr>
              <a:t>indicates possibility and capability.</a:t>
            </a:r>
          </a:p>
          <a:p>
            <a:pPr lvl="1">
              <a:spcAft>
                <a:spcPts val="450"/>
              </a:spcAft>
            </a:pPr>
            <a:r>
              <a:rPr lang="en-US" sz="1400" b="1" i="1" dirty="0">
                <a:latin typeface="Montserrat" panose="00000500000000000000" pitchFamily="2" charset="0"/>
              </a:rPr>
              <a:t>Trial-Use documents: </a:t>
            </a:r>
            <a:r>
              <a:rPr lang="en-US" sz="1400" dirty="0">
                <a:latin typeface="Montserrat" panose="00000500000000000000" pitchFamily="2" charset="0"/>
              </a:rPr>
              <a:t>publications in effect for not more than three years (See subclause 5.7. of the </a:t>
            </a:r>
            <a:r>
              <a:rPr lang="en-US" sz="1400" i="1" dirty="0">
                <a:latin typeface="Montserrat" panose="00000500000000000000" pitchFamily="2" charset="0"/>
              </a:rPr>
              <a:t>IEEE SA Standards Board Operations Manual</a:t>
            </a:r>
            <a:r>
              <a:rPr lang="en-US" sz="1400" dirty="0">
                <a:latin typeface="Montserrat" panose="00000500000000000000" pitchFamily="2" charset="0"/>
              </a:rPr>
              <a:t>). They can be any of the categories of standards publications listed above.</a:t>
            </a:r>
          </a:p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79A82-1A5E-4C7B-AFC0-111CA6C3130A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231230"/>
      </p:ext>
    </p:extLst>
  </p:cSld>
  <p:clrMapOvr>
    <a:masterClrMapping/>
  </p:clrMapOvr>
</p:sld>
</file>

<file path=ppt/theme/theme1.xml><?xml version="1.0" encoding="utf-8"?>
<a:theme xmlns:a="http://schemas.openxmlformats.org/drawingml/2006/main" name="IEEE_template">
  <a:themeElements>
    <a:clrScheme name="Custom 9">
      <a:dk1>
        <a:sysClr val="windowText" lastClr="000000"/>
      </a:dk1>
      <a:lt1>
        <a:sysClr val="window" lastClr="FFFFFF"/>
      </a:lt1>
      <a:dk2>
        <a:srgbClr val="63666A"/>
      </a:dk2>
      <a:lt2>
        <a:srgbClr val="A7A8AA"/>
      </a:lt2>
      <a:accent1>
        <a:srgbClr val="00B5E2"/>
      </a:accent1>
      <a:accent2>
        <a:srgbClr val="4AC9E3"/>
      </a:accent2>
      <a:accent3>
        <a:srgbClr val="00629B"/>
      </a:accent3>
      <a:accent4>
        <a:srgbClr val="FFD100"/>
      </a:accent4>
      <a:accent5>
        <a:srgbClr val="FFA300"/>
      </a:accent5>
      <a:accent6>
        <a:srgbClr val="BA0C2F"/>
      </a:accent6>
      <a:hlink>
        <a:srgbClr val="004B7E"/>
      </a:hlink>
      <a:folHlink>
        <a:srgbClr val="0E839E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381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276EACC5-D495-4254-8286-CC0BE9216D96}" vid="{DFA36778-8498-4B1A-951F-34213C3E809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ieee-sa-template-4x3-LR-Final_rev1</Template>
  <TotalTime>1617</TotalTime>
  <Words>645</Words>
  <Application>Microsoft Office PowerPoint</Application>
  <PresentationFormat>Custom</PresentationFormat>
  <Paragraphs>115</Paragraphs>
  <Slides>13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5" baseType="lpstr">
      <vt:lpstr>MS PGothic</vt:lpstr>
      <vt:lpstr>MS PGothic</vt:lpstr>
      <vt:lpstr>Arial</vt:lpstr>
      <vt:lpstr>Calibri</vt:lpstr>
      <vt:lpstr>Courier New</vt:lpstr>
      <vt:lpstr>Lucida Grande</vt:lpstr>
      <vt:lpstr>Montserrat</vt:lpstr>
      <vt:lpstr>Montserrat ExtraBold</vt:lpstr>
      <vt:lpstr>Verdana</vt:lpstr>
      <vt:lpstr>Wingdings</vt:lpstr>
      <vt:lpstr>IEEE_template</vt:lpstr>
      <vt:lpstr>Microsoft Excel 97-2003 Worksheet</vt:lpstr>
      <vt:lpstr>drafting the standard</vt:lpstr>
      <vt:lpstr>Table of Contents</vt:lpstr>
      <vt:lpstr>Standards development Lifecycle</vt:lpstr>
      <vt:lpstr>Draft Development guide</vt:lpstr>
      <vt:lpstr>Patent information</vt:lpstr>
      <vt:lpstr>Copyright information</vt:lpstr>
      <vt:lpstr>Getting started</vt:lpstr>
      <vt:lpstr>IEEE SA Template Instructional Videos</vt:lpstr>
      <vt:lpstr>Classification of Standards</vt:lpstr>
      <vt:lpstr>Verb usage</vt:lpstr>
      <vt:lpstr>Additional resources</vt:lpstr>
      <vt:lpstr>IEEE SA Staff support</vt:lpstr>
      <vt:lpstr>Thank you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Template</dc:title>
  <dc:creator>Vanessa N Lalitte</dc:creator>
  <cp:lastModifiedBy>Vanessa N Lalitte</cp:lastModifiedBy>
  <cp:revision>99</cp:revision>
  <cp:lastPrinted>2019-10-04T14:43:47Z</cp:lastPrinted>
  <dcterms:created xsi:type="dcterms:W3CDTF">2019-10-18T13:38:58Z</dcterms:created>
  <dcterms:modified xsi:type="dcterms:W3CDTF">2020-10-15T19:12:31Z</dcterms:modified>
</cp:coreProperties>
</file>