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490" r:id="rId2"/>
    <p:sldId id="256" r:id="rId3"/>
    <p:sldId id="489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y Sebastian" initials="T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A10"/>
    <a:srgbClr val="00A4E8"/>
    <a:srgbClr val="E96B10"/>
    <a:srgbClr val="0F4D2A"/>
    <a:srgbClr val="FFC726"/>
    <a:srgbClr val="C10435"/>
    <a:srgbClr val="005883"/>
    <a:srgbClr val="D49100"/>
    <a:srgbClr val="62BD19"/>
    <a:srgbClr val="8920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360" autoAdjust="0"/>
    <p:restoredTop sz="94660"/>
  </p:normalViewPr>
  <p:slideViewPr>
    <p:cSldViewPr>
      <p:cViewPr varScale="1">
        <p:scale>
          <a:sx n="67" d="100"/>
          <a:sy n="67" d="100"/>
        </p:scale>
        <p:origin x="964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4F1088-3B51-48B8-93C3-CF000509F13E}" type="datetimeFigureOut">
              <a:rPr lang="el-GR" smtClean="0"/>
              <a:pPr/>
              <a:t>9/9/2024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E3D6-432E-472B-ACAE-651D78BD031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98753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Univer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88" y="0"/>
            <a:ext cx="9172575" cy="5915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09875"/>
            <a:ext cx="9144000" cy="310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Placeholder 5" descr="shutterstock_76938916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59" t="18909" r="17081"/>
          <a:stretch>
            <a:fillRect/>
          </a:stretch>
        </p:blipFill>
        <p:spPr bwMode="auto">
          <a:xfrm>
            <a:off x="6858000" y="0"/>
            <a:ext cx="2286000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Placeholder 10" descr="shutterstock_10708528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94" r="23894"/>
          <a:stretch>
            <a:fillRect/>
          </a:stretch>
        </p:blipFill>
        <p:spPr bwMode="auto">
          <a:xfrm>
            <a:off x="0" y="0"/>
            <a:ext cx="2271713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Placeholder 12" descr="shutterstock_12020635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07" t="7475" r="33949" b="23048"/>
          <a:stretch>
            <a:fillRect/>
          </a:stretch>
        </p:blipFill>
        <p:spPr bwMode="auto">
          <a:xfrm>
            <a:off x="2286000" y="0"/>
            <a:ext cx="2271713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Placeholder 8" descr="shutterstock_58382266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48" r="21448"/>
          <a:stretch>
            <a:fillRect/>
          </a:stretch>
        </p:blipFill>
        <p:spPr bwMode="auto">
          <a:xfrm>
            <a:off x="4572000" y="0"/>
            <a:ext cx="2271713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0912" y="3157836"/>
            <a:ext cx="7909316" cy="765053"/>
          </a:xfrm>
          <a:prstGeom prst="rect">
            <a:avLst/>
          </a:prstGeom>
        </p:spPr>
        <p:txBody>
          <a:bodyPr/>
          <a:lstStyle>
            <a:lvl1pPr algn="l">
              <a:lnSpc>
                <a:spcPct val="90000"/>
              </a:lnSpc>
              <a:defRPr sz="2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0913" y="4165407"/>
            <a:ext cx="7909316" cy="42976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000" b="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2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442206" y="4887456"/>
            <a:ext cx="7918022" cy="37800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>
                <a:solidFill>
                  <a:schemeClr val="bg1"/>
                </a:solidFill>
                <a:latin typeface="Verdan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Slide Number Placeholder 2"/>
          <p:cNvSpPr>
            <a:spLocks noGrp="1"/>
          </p:cNvSpPr>
          <p:nvPr>
            <p:ph type="sldNum" sz="quarter" idx="15"/>
          </p:nvPr>
        </p:nvSpPr>
        <p:spPr>
          <a:xfrm>
            <a:off x="8893745" y="6492875"/>
            <a:ext cx="358775" cy="365125"/>
          </a:xfrm>
        </p:spPr>
        <p:txBody>
          <a:bodyPr/>
          <a:lstStyle>
            <a:lvl1pPr>
              <a:defRPr/>
            </a:lvl1pPr>
          </a:lstStyle>
          <a:p>
            <a:fld id="{D1AD9FF3-DD74-4057-B20F-AB1FEC496B7A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3" y="5883492"/>
            <a:ext cx="1476049" cy="98403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4C13708-81B1-BF8F-0049-537ACD64F4DF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4206842" y="5927413"/>
            <a:ext cx="762066" cy="89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959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half" idx="16"/>
          </p:nvPr>
        </p:nvSpPr>
        <p:spPr>
          <a:xfrm>
            <a:off x="370987" y="1645920"/>
            <a:ext cx="3992697" cy="2057400"/>
          </a:xfrm>
          <a:prstGeom prst="rect">
            <a:avLst/>
          </a:prstGeom>
        </p:spPr>
        <p:txBody>
          <a:bodyPr/>
          <a:lstStyle>
            <a:lvl1pPr marL="274320" indent="-274320">
              <a:buSzPct val="125000"/>
              <a:buFontTx/>
              <a:buBlip>
                <a:blip r:embed="rId2"/>
              </a:buBlip>
              <a:defRPr sz="2000" b="0" baseline="0">
                <a:solidFill>
                  <a:srgbClr val="000000"/>
                </a:solidFill>
                <a:latin typeface="Verdana"/>
                <a:cs typeface="Verdana"/>
              </a:defRPr>
            </a:lvl1pPr>
            <a:lvl2pPr marL="548640" indent="-182880"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–"/>
              <a:defRPr sz="1800" baseline="0"/>
            </a:lvl2pPr>
            <a:lvl3pPr marL="822960" indent="-182880"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Wingdings" charset="2"/>
              <a:buChar char="§"/>
              <a:defRPr sz="1800" baseline="0"/>
            </a:lvl3pPr>
            <a:lvl4pPr marL="1051560" indent="-182880">
              <a:buClr>
                <a:schemeClr val="tx1">
                  <a:lumMod val="50000"/>
                  <a:lumOff val="50000"/>
                </a:schemeClr>
              </a:buClr>
              <a:defRPr sz="1600"/>
            </a:lvl4pPr>
            <a:lvl5pPr marL="1234440" indent="-182880">
              <a:buClr>
                <a:schemeClr val="tx1">
                  <a:lumMod val="50000"/>
                  <a:lumOff val="50000"/>
                </a:schemeClr>
              </a:buClr>
              <a:buFont typeface="Wingdings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20"/>
          </p:nvPr>
        </p:nvSpPr>
        <p:spPr>
          <a:xfrm>
            <a:off x="4760289" y="1645920"/>
            <a:ext cx="3992697" cy="2057400"/>
          </a:xfrm>
          <a:prstGeom prst="rect">
            <a:avLst/>
          </a:prstGeom>
        </p:spPr>
        <p:txBody>
          <a:bodyPr/>
          <a:lstStyle>
            <a:lvl1pPr marL="274320" indent="-274320">
              <a:buSzPct val="125000"/>
              <a:buFontTx/>
              <a:buBlip>
                <a:blip r:embed="rId2"/>
              </a:buBlip>
              <a:defRPr sz="2000" b="0" baseline="0">
                <a:solidFill>
                  <a:srgbClr val="000000"/>
                </a:solidFill>
                <a:latin typeface="Verdana"/>
                <a:cs typeface="Verdana"/>
              </a:defRPr>
            </a:lvl1pPr>
            <a:lvl2pPr marL="548640" indent="-182880"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–"/>
              <a:defRPr sz="1800" baseline="0"/>
            </a:lvl2pPr>
            <a:lvl3pPr marL="822960" indent="-182880"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Wingdings" charset="2"/>
              <a:buChar char="§"/>
              <a:defRPr sz="1800" baseline="0"/>
            </a:lvl3pPr>
            <a:lvl4pPr marL="1051560" indent="-182880">
              <a:buClr>
                <a:schemeClr val="tx1">
                  <a:lumMod val="50000"/>
                  <a:lumOff val="50000"/>
                </a:schemeClr>
              </a:buClr>
              <a:defRPr sz="1600"/>
            </a:lvl4pPr>
            <a:lvl5pPr marL="1234440" indent="-182880">
              <a:buClr>
                <a:schemeClr val="tx1">
                  <a:lumMod val="50000"/>
                  <a:lumOff val="50000"/>
                </a:schemeClr>
              </a:buClr>
              <a:buFont typeface="Wingdings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Content Placeholder 3"/>
          <p:cNvSpPr>
            <a:spLocks noGrp="1"/>
          </p:cNvSpPr>
          <p:nvPr>
            <p:ph sz="half" idx="21"/>
          </p:nvPr>
        </p:nvSpPr>
        <p:spPr>
          <a:xfrm>
            <a:off x="348289" y="3920063"/>
            <a:ext cx="3992697" cy="2057400"/>
          </a:xfrm>
          <a:prstGeom prst="rect">
            <a:avLst/>
          </a:prstGeom>
        </p:spPr>
        <p:txBody>
          <a:bodyPr/>
          <a:lstStyle>
            <a:lvl1pPr marL="274320" indent="-274320">
              <a:buSzPct val="125000"/>
              <a:buFontTx/>
              <a:buBlip>
                <a:blip r:embed="rId2"/>
              </a:buBlip>
              <a:defRPr sz="2000" b="0" baseline="0">
                <a:solidFill>
                  <a:srgbClr val="000000"/>
                </a:solidFill>
                <a:latin typeface="Verdana"/>
                <a:cs typeface="Verdana"/>
              </a:defRPr>
            </a:lvl1pPr>
            <a:lvl2pPr marL="548640" indent="-182880"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–"/>
              <a:defRPr sz="1800" baseline="0"/>
            </a:lvl2pPr>
            <a:lvl3pPr marL="822960" indent="-182880"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Wingdings" charset="2"/>
              <a:buChar char="§"/>
              <a:defRPr sz="1800" baseline="0"/>
            </a:lvl3pPr>
            <a:lvl4pPr marL="1051560" indent="-182880">
              <a:buClr>
                <a:schemeClr val="tx1">
                  <a:lumMod val="50000"/>
                  <a:lumOff val="50000"/>
                </a:schemeClr>
              </a:buClr>
              <a:defRPr sz="1600"/>
            </a:lvl4pPr>
            <a:lvl5pPr marL="1234440" indent="-182880">
              <a:buClr>
                <a:schemeClr val="tx1">
                  <a:lumMod val="50000"/>
                  <a:lumOff val="50000"/>
                </a:schemeClr>
              </a:buClr>
              <a:buFont typeface="Wingdings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Content Placeholder 3"/>
          <p:cNvSpPr>
            <a:spLocks noGrp="1"/>
          </p:cNvSpPr>
          <p:nvPr>
            <p:ph sz="half" idx="22"/>
          </p:nvPr>
        </p:nvSpPr>
        <p:spPr>
          <a:xfrm>
            <a:off x="4737591" y="3920063"/>
            <a:ext cx="3992697" cy="2057400"/>
          </a:xfrm>
          <a:prstGeom prst="rect">
            <a:avLst/>
          </a:prstGeom>
        </p:spPr>
        <p:txBody>
          <a:bodyPr/>
          <a:lstStyle>
            <a:lvl1pPr marL="274320" indent="-274320">
              <a:buSzPct val="125000"/>
              <a:buFontTx/>
              <a:buBlip>
                <a:blip r:embed="rId2"/>
              </a:buBlip>
              <a:defRPr sz="2000" b="0" baseline="0">
                <a:solidFill>
                  <a:srgbClr val="000000"/>
                </a:solidFill>
                <a:latin typeface="Verdana"/>
                <a:cs typeface="Verdana"/>
              </a:defRPr>
            </a:lvl1pPr>
            <a:lvl2pPr marL="548640" indent="-182880"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–"/>
              <a:defRPr sz="1800" baseline="0"/>
            </a:lvl2pPr>
            <a:lvl3pPr marL="822960" indent="-182880"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Wingdings" charset="2"/>
              <a:buChar char="§"/>
              <a:defRPr sz="1800" baseline="0"/>
            </a:lvl3pPr>
            <a:lvl4pPr marL="1051560" indent="-182880">
              <a:buClr>
                <a:schemeClr val="tx1">
                  <a:lumMod val="50000"/>
                  <a:lumOff val="50000"/>
                </a:schemeClr>
              </a:buClr>
              <a:defRPr sz="1600"/>
            </a:lvl4pPr>
            <a:lvl5pPr marL="1234440" indent="-182880">
              <a:buClr>
                <a:schemeClr val="tx1">
                  <a:lumMod val="50000"/>
                  <a:lumOff val="50000"/>
                </a:schemeClr>
              </a:buClr>
              <a:buFont typeface="Wingdings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65760" y="135133"/>
            <a:ext cx="8325805" cy="107603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23"/>
          </p:nvPr>
        </p:nvSpPr>
        <p:spPr>
          <a:xfrm>
            <a:off x="8893745" y="6492875"/>
            <a:ext cx="358775" cy="365125"/>
          </a:xfrm>
        </p:spPr>
        <p:txBody>
          <a:bodyPr/>
          <a:lstStyle>
            <a:lvl1pPr>
              <a:defRPr/>
            </a:lvl1pPr>
          </a:lstStyle>
          <a:p>
            <a:fld id="{D1AD9FF3-DD74-4057-B20F-AB1FEC496B7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9693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Subtitle 6"/>
          <p:cNvSpPr>
            <a:spLocks noGrp="1"/>
          </p:cNvSpPr>
          <p:nvPr>
            <p:ph type="body" sz="half" idx="2"/>
          </p:nvPr>
        </p:nvSpPr>
        <p:spPr>
          <a:xfrm>
            <a:off x="1473197" y="5397500"/>
            <a:ext cx="5689601" cy="609599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1473200" y="1670050"/>
            <a:ext cx="5689600" cy="3587750"/>
          </a:xfrm>
        </p:spPr>
        <p:txBody>
          <a:bodyPr rtlCol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135000"/>
              <a:buFontTx/>
              <a:buNone/>
              <a:tabLst/>
              <a:defRPr sz="18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3"/>
          </p:nvPr>
        </p:nvSpPr>
        <p:spPr>
          <a:xfrm>
            <a:off x="8893745" y="6489059"/>
            <a:ext cx="358775" cy="365125"/>
          </a:xfrm>
        </p:spPr>
        <p:txBody>
          <a:bodyPr/>
          <a:lstStyle>
            <a:lvl1pPr>
              <a:defRPr/>
            </a:lvl1pPr>
          </a:lstStyle>
          <a:p>
            <a:fld id="{D1AD9FF3-DD74-4057-B20F-AB1FEC496B7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33558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8" y="0"/>
            <a:ext cx="9172575" cy="5915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893745" y="6492875"/>
            <a:ext cx="358775" cy="365125"/>
          </a:xfrm>
        </p:spPr>
        <p:txBody>
          <a:bodyPr/>
          <a:lstStyle>
            <a:lvl1pPr>
              <a:defRPr/>
            </a:lvl1pPr>
          </a:lstStyle>
          <a:p>
            <a:fld id="{D1AD9FF3-DD74-4057-B20F-AB1FEC496B7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37956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95808-E411-4889-BF13-8272B6777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88013"/>
            <a:ext cx="1762125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0504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365760" y="1645920"/>
            <a:ext cx="8326438" cy="43753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5"/>
          </p:nvPr>
        </p:nvSpPr>
        <p:spPr>
          <a:xfrm>
            <a:off x="8893745" y="6492875"/>
            <a:ext cx="358775" cy="365125"/>
          </a:xfrm>
        </p:spPr>
        <p:txBody>
          <a:bodyPr/>
          <a:lstStyle>
            <a:lvl1pPr>
              <a:defRPr/>
            </a:lvl1pPr>
          </a:lstStyle>
          <a:p>
            <a:fld id="{D1AD9FF3-DD74-4057-B20F-AB1FEC496B7A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97361"/>
            <a:ext cx="1763688" cy="117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045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Custom 1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88" y="0"/>
            <a:ext cx="9172575" cy="5915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09875"/>
            <a:ext cx="9144000" cy="310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icture Placeholder 15"/>
          <p:cNvSpPr>
            <a:spLocks noGrp="1"/>
          </p:cNvSpPr>
          <p:nvPr>
            <p:ph type="pic" sz="quarter" idx="13"/>
          </p:nvPr>
        </p:nvSpPr>
        <p:spPr>
          <a:xfrm>
            <a:off x="-1" y="0"/>
            <a:ext cx="9144001" cy="280987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0912" y="3157836"/>
            <a:ext cx="7909316" cy="765053"/>
          </a:xfrm>
          <a:prstGeom prst="rect">
            <a:avLst/>
          </a:prstGeom>
        </p:spPr>
        <p:txBody>
          <a:bodyPr/>
          <a:lstStyle>
            <a:lvl1pPr algn="l">
              <a:lnSpc>
                <a:spcPct val="90000"/>
              </a:lnSpc>
              <a:defRPr sz="2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0913" y="4165407"/>
            <a:ext cx="7909316" cy="42976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000" b="0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2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442206" y="4887456"/>
            <a:ext cx="7918022" cy="37800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>
                <a:solidFill>
                  <a:schemeClr val="bg1"/>
                </a:solidFill>
                <a:latin typeface="Verdan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6"/>
          </p:nvPr>
        </p:nvSpPr>
        <p:spPr>
          <a:xfrm>
            <a:off x="8893745" y="6492875"/>
            <a:ext cx="358775" cy="365125"/>
          </a:xfrm>
        </p:spPr>
        <p:txBody>
          <a:bodyPr/>
          <a:lstStyle>
            <a:lvl1pPr>
              <a:defRPr/>
            </a:lvl1pPr>
          </a:lstStyle>
          <a:p>
            <a:fld id="{D1AD9FF3-DD74-4057-B20F-AB1FEC496B7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9079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91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417899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4600" b="1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893745" y="6498813"/>
            <a:ext cx="358775" cy="365125"/>
          </a:xfrm>
        </p:spPr>
        <p:txBody>
          <a:bodyPr/>
          <a:lstStyle>
            <a:lvl1pPr>
              <a:defRPr/>
            </a:lvl1pPr>
          </a:lstStyle>
          <a:p>
            <a:fld id="{D1AD9FF3-DD74-4057-B20F-AB1FEC496B7A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16930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8893745" y="6492875"/>
            <a:ext cx="358775" cy="365125"/>
          </a:xfrm>
        </p:spPr>
        <p:txBody>
          <a:bodyPr/>
          <a:lstStyle>
            <a:lvl1pPr>
              <a:defRPr/>
            </a:lvl1pPr>
          </a:lstStyle>
          <a:p>
            <a:fld id="{D1AD9FF3-DD74-4057-B20F-AB1FEC496B7A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819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88013"/>
            <a:ext cx="1762125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7291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23"/>
          </p:nvPr>
        </p:nvSpPr>
        <p:spPr>
          <a:xfrm>
            <a:off x="374826" y="1644650"/>
            <a:ext cx="4035425" cy="4367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4"/>
          </p:nvPr>
        </p:nvSpPr>
        <p:spPr>
          <a:xfrm>
            <a:off x="4738863" y="1644650"/>
            <a:ext cx="4035425" cy="4367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6"/>
          <p:cNvSpPr>
            <a:spLocks noGrp="1"/>
          </p:cNvSpPr>
          <p:nvPr>
            <p:ph type="title"/>
          </p:nvPr>
        </p:nvSpPr>
        <p:spPr>
          <a:xfrm>
            <a:off x="365760" y="135133"/>
            <a:ext cx="8325805" cy="107603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25"/>
          </p:nvPr>
        </p:nvSpPr>
        <p:spPr>
          <a:xfrm>
            <a:off x="8893745" y="6492875"/>
            <a:ext cx="358775" cy="365125"/>
          </a:xfrm>
        </p:spPr>
        <p:txBody>
          <a:bodyPr/>
          <a:lstStyle>
            <a:lvl1pPr>
              <a:defRPr/>
            </a:lvl1pPr>
          </a:lstStyle>
          <a:p>
            <a:fld id="{D1AD9FF3-DD74-4057-B20F-AB1FEC496B7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8997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366889" y="1645920"/>
            <a:ext cx="4035247" cy="78982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600" b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type="body" idx="17"/>
          </p:nvPr>
        </p:nvSpPr>
        <p:spPr>
          <a:xfrm>
            <a:off x="4703762" y="1645920"/>
            <a:ext cx="4045126" cy="78982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4"/>
          </p:nvPr>
        </p:nvSpPr>
        <p:spPr>
          <a:xfrm>
            <a:off x="357187" y="2659063"/>
            <a:ext cx="4044950" cy="3352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5"/>
          </p:nvPr>
        </p:nvSpPr>
        <p:spPr>
          <a:xfrm>
            <a:off x="4703762" y="2659063"/>
            <a:ext cx="4044950" cy="3352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itle 6"/>
          <p:cNvSpPr>
            <a:spLocks noGrp="1"/>
          </p:cNvSpPr>
          <p:nvPr>
            <p:ph type="title"/>
          </p:nvPr>
        </p:nvSpPr>
        <p:spPr>
          <a:xfrm>
            <a:off x="365760" y="135133"/>
            <a:ext cx="8325805" cy="107603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26"/>
          </p:nvPr>
        </p:nvSpPr>
        <p:spPr>
          <a:xfrm>
            <a:off x="8893745" y="6492875"/>
            <a:ext cx="358775" cy="365125"/>
          </a:xfrm>
        </p:spPr>
        <p:txBody>
          <a:bodyPr/>
          <a:lstStyle>
            <a:lvl1pPr>
              <a:defRPr/>
            </a:lvl1pPr>
          </a:lstStyle>
          <a:p>
            <a:fld id="{D1AD9FF3-DD74-4057-B20F-AB1FEC496B7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0069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, 1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21"/>
          </p:nvPr>
        </p:nvSpPr>
        <p:spPr>
          <a:xfrm>
            <a:off x="4678538" y="1644650"/>
            <a:ext cx="4035425" cy="4367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365760" y="135133"/>
            <a:ext cx="8325805" cy="107603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365125" y="1644650"/>
            <a:ext cx="3997325" cy="4367213"/>
          </a:xfrm>
        </p:spPr>
        <p:txBody>
          <a:bodyPr rtlCol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135000"/>
              <a:buFontTx/>
              <a:buNone/>
              <a:tabLst/>
              <a:defRPr sz="2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23"/>
          </p:nvPr>
        </p:nvSpPr>
        <p:spPr>
          <a:xfrm>
            <a:off x="8893745" y="6520259"/>
            <a:ext cx="358775" cy="365125"/>
          </a:xfrm>
        </p:spPr>
        <p:txBody>
          <a:bodyPr/>
          <a:lstStyle>
            <a:lvl1pPr>
              <a:defRPr/>
            </a:lvl1pPr>
          </a:lstStyle>
          <a:p>
            <a:fld id="{D1AD9FF3-DD74-4057-B20F-AB1FEC496B7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8227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23"/>
          </p:nvPr>
        </p:nvSpPr>
        <p:spPr>
          <a:xfrm>
            <a:off x="390702" y="1644650"/>
            <a:ext cx="4035425" cy="4367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65760" y="135133"/>
            <a:ext cx="8325805" cy="107603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24"/>
          </p:nvPr>
        </p:nvSpPr>
        <p:spPr>
          <a:xfrm>
            <a:off x="4752975" y="1644650"/>
            <a:ext cx="3987800" cy="2011363"/>
          </a:xfrm>
        </p:spPr>
        <p:txBody>
          <a:bodyPr rtlCol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135000"/>
              <a:buFontTx/>
              <a:buNone/>
              <a:tabLst/>
              <a:defRPr sz="2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25"/>
          </p:nvPr>
        </p:nvSpPr>
        <p:spPr>
          <a:xfrm>
            <a:off x="4752975" y="4006850"/>
            <a:ext cx="3987800" cy="2011363"/>
          </a:xfrm>
        </p:spPr>
        <p:txBody>
          <a:bodyPr rtlCol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135000"/>
              <a:buFontTx/>
              <a:buNone/>
              <a:tabLst/>
              <a:defRPr sz="20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26"/>
          </p:nvPr>
        </p:nvSpPr>
        <p:spPr>
          <a:xfrm>
            <a:off x="8893745" y="6492875"/>
            <a:ext cx="358775" cy="365125"/>
          </a:xfrm>
        </p:spPr>
        <p:txBody>
          <a:bodyPr/>
          <a:lstStyle>
            <a:lvl1pPr>
              <a:defRPr/>
            </a:lvl1pPr>
          </a:lstStyle>
          <a:p>
            <a:fld id="{D1AD9FF3-DD74-4057-B20F-AB1FEC496B7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28009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9"/>
          <p:cNvSpPr>
            <a:spLocks noGrp="1" noChangeAspect="1"/>
          </p:cNvSpPr>
          <p:nvPr>
            <p:ph type="title"/>
          </p:nvPr>
        </p:nvSpPr>
        <p:spPr bwMode="auto">
          <a:xfrm>
            <a:off x="365125" y="134938"/>
            <a:ext cx="8326438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893745" y="6504134"/>
            <a:ext cx="35877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5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1AD9FF3-DD74-4057-B20F-AB1FEC496B7A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1029" name="Picture 6" descr="ieee_blue_R0G102B161-lg.pn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7113" y="6226175"/>
            <a:ext cx="13938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3"/>
          <p:cNvSpPr>
            <a:spLocks noChangeArrowheads="1"/>
          </p:cNvSpPr>
          <p:nvPr/>
        </p:nvSpPr>
        <p:spPr bwMode="auto">
          <a:xfrm rot="-5400000">
            <a:off x="9449594" y="5911057"/>
            <a:ext cx="170973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600" dirty="0">
                <a:solidFill>
                  <a:srgbClr val="7F7F7F"/>
                </a:solidFill>
              </a:rPr>
              <a:t>12-CRS-0106 REVISED 8 FEB 2013</a:t>
            </a:r>
          </a:p>
        </p:txBody>
      </p:sp>
      <p:sp>
        <p:nvSpPr>
          <p:cNvPr id="1031" name="Text Placeholder 11"/>
          <p:cNvSpPr>
            <a:spLocks noGrp="1"/>
          </p:cNvSpPr>
          <p:nvPr>
            <p:ph type="body" idx="1"/>
          </p:nvPr>
        </p:nvSpPr>
        <p:spPr bwMode="auto">
          <a:xfrm>
            <a:off x="365125" y="1646238"/>
            <a:ext cx="8326438" cy="438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9" r:id="rId13"/>
  </p:sldLayoutIdLst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charset="0"/>
          <a:ea typeface="ＭＳ Ｐゴシック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charset="0"/>
          <a:ea typeface="ＭＳ Ｐゴシック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charset="0"/>
          <a:ea typeface="ＭＳ Ｐゴシック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charset="0"/>
          <a:ea typeface="ＭＳ Ｐゴシック" charset="0"/>
          <a:cs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charset="0"/>
          <a:ea typeface="ＭＳ Ｐゴシック" charset="0"/>
          <a:cs typeface="ＭＳ Ｐゴシック" charset="0"/>
        </a:defRPr>
      </a:lvl9pPr>
    </p:titleStyle>
    <p:bodyStyle>
      <a:lvl1pPr marL="346075" indent="-346075" algn="l" defTabSz="457200" rtl="0" eaLnBrk="1" fontAlgn="base" hangingPunct="1">
        <a:spcBef>
          <a:spcPts val="1800"/>
        </a:spcBef>
        <a:spcAft>
          <a:spcPct val="0"/>
        </a:spcAft>
        <a:buSzPct val="135000"/>
        <a:buBlip>
          <a:blip r:embed="rId17"/>
        </a:buBlip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93725" indent="-182563" algn="l" defTabSz="457200" rtl="0" eaLnBrk="1" fontAlgn="base" hangingPunct="1">
        <a:spcBef>
          <a:spcPts val="800"/>
        </a:spcBef>
        <a:spcAft>
          <a:spcPct val="0"/>
        </a:spcAft>
        <a:buClr>
          <a:srgbClr val="595959"/>
        </a:buClr>
        <a:buFont typeface="Lucida Grande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22325" indent="-182563" algn="l" defTabSz="457200" rtl="0" eaLnBrk="1" fontAlgn="base" hangingPunct="1">
        <a:spcBef>
          <a:spcPts val="700"/>
        </a:spcBef>
        <a:spcAft>
          <a:spcPct val="0"/>
        </a:spcAft>
        <a:buClr>
          <a:srgbClr val="595959"/>
        </a:buClr>
        <a:buFont typeface="Wingdings" charset="0"/>
        <a:buChar char="§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050925" indent="-182563" algn="l" defTabSz="457200" rtl="0" eaLnBrk="1" fontAlgn="base" hangingPunct="1">
        <a:spcBef>
          <a:spcPts val="600"/>
        </a:spcBef>
        <a:spcAft>
          <a:spcPct val="0"/>
        </a:spcAft>
        <a:buClr>
          <a:srgbClr val="595959"/>
        </a:buClr>
        <a:buFont typeface="Arial" charset="0"/>
        <a:buChar char="–"/>
        <a:defRPr sz="16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233488" indent="-182563" algn="l" defTabSz="457200" rtl="0" eaLnBrk="1" fontAlgn="base" hangingPunct="1">
        <a:spcBef>
          <a:spcPts val="600"/>
        </a:spcBef>
        <a:spcAft>
          <a:spcPct val="0"/>
        </a:spcAft>
        <a:buClr>
          <a:srgbClr val="7F7F7F"/>
        </a:buClr>
        <a:buFont typeface="Wingdings" charset="0"/>
        <a:buChar char="§"/>
        <a:defRPr sz="16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Presenter’s name</a:t>
            </a:r>
            <a:br>
              <a:rPr lang="en-US" dirty="0"/>
            </a:br>
            <a:r>
              <a:rPr lang="en-US" sz="2400" dirty="0"/>
              <a:t>Title and Affiliation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Presenter’s Bio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AD9FF3-DD74-4057-B20F-AB1FEC496B7A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494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51116" y="3212976"/>
            <a:ext cx="7909316" cy="765053"/>
          </a:xfrm>
        </p:spPr>
        <p:txBody>
          <a:bodyPr/>
          <a:lstStyle/>
          <a:p>
            <a:pPr algn="ctr"/>
            <a:br>
              <a:rPr lang="en-US" dirty="0"/>
            </a:br>
            <a:r>
              <a:rPr lang="en-US" dirty="0"/>
              <a:t>Title of your Paper</a:t>
            </a:r>
            <a:endParaRPr lang="el-G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1AD9FF3-DD74-4057-B20F-AB1FEC496B7A}" type="slidenum">
              <a:rPr lang="el-GR" smtClean="0"/>
              <a:pPr/>
              <a:t>2</a:t>
            </a:fld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2267744" y="4581128"/>
            <a:ext cx="4536504" cy="1200329"/>
          </a:xfrm>
          <a:prstGeom prst="rect">
            <a:avLst/>
          </a:prstGeom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Author and Co-Authors (Include Affiliation and email)</a:t>
            </a: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</a:rPr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5558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of Contents</a:t>
            </a:r>
            <a:br>
              <a:rPr lang="en-US" dirty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  <a:p>
            <a:r>
              <a:rPr lang="en-US" dirty="0"/>
              <a:t>Background</a:t>
            </a:r>
          </a:p>
          <a:p>
            <a:r>
              <a:rPr lang="en-US" dirty="0"/>
              <a:t>Proposed Approach</a:t>
            </a:r>
          </a:p>
          <a:p>
            <a:r>
              <a:rPr lang="en-US" dirty="0"/>
              <a:t>Development of the Proposed Approach</a:t>
            </a:r>
          </a:p>
          <a:p>
            <a:r>
              <a:rPr lang="en-US" dirty="0"/>
              <a:t>Validation of the Proposed Approach/Case Study</a:t>
            </a:r>
          </a:p>
          <a:p>
            <a:r>
              <a:rPr lang="en-US" dirty="0"/>
              <a:t>Conclusion and Discussion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AD9FF3-DD74-4057-B20F-AB1FEC496B7A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27861352"/>
      </p:ext>
    </p:extLst>
  </p:cSld>
  <p:clrMapOvr>
    <a:masterClrMapping/>
  </p:clrMapOvr>
</p:sld>
</file>

<file path=ppt/theme/theme1.xml><?xml version="1.0" encoding="utf-8"?>
<a:theme xmlns:a="http://schemas.openxmlformats.org/drawingml/2006/main" name="ΙΕΕΕ 2013-2014">
  <a:themeElements>
    <a:clrScheme name="IEEE Corporate">
      <a:dk1>
        <a:sysClr val="windowText" lastClr="000000"/>
      </a:dk1>
      <a:lt1>
        <a:sysClr val="window" lastClr="FFFFFF"/>
      </a:lt1>
      <a:dk2>
        <a:srgbClr val="00678F"/>
      </a:dk2>
      <a:lt2>
        <a:srgbClr val="EEECE1"/>
      </a:lt2>
      <a:accent1>
        <a:srgbClr val="0066A1"/>
      </a:accent1>
      <a:accent2>
        <a:srgbClr val="E37222"/>
      </a:accent2>
      <a:accent3>
        <a:srgbClr val="71953D"/>
      </a:accent3>
      <a:accent4>
        <a:srgbClr val="6B1F7C"/>
      </a:accent4>
      <a:accent5>
        <a:srgbClr val="009FDB"/>
      </a:accent5>
      <a:accent6>
        <a:srgbClr val="810031"/>
      </a:accent6>
      <a:hlink>
        <a:srgbClr val="0066A1"/>
      </a:hlink>
      <a:folHlink>
        <a:srgbClr val="541868"/>
      </a:folHlink>
    </a:clrScheme>
    <a:fontScheme name="Office">
      <a:majorFont>
        <a:latin typeface="Verdan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ln>
          <a:noFill/>
        </a:ln>
      </a:spPr>
      <a:bodyPr/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ΙΕΕΕ 2013-2014</Template>
  <TotalTime>30544</TotalTime>
  <Words>50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Lucida Grande</vt:lpstr>
      <vt:lpstr>Verdana</vt:lpstr>
      <vt:lpstr>Wingdings</vt:lpstr>
      <vt:lpstr>ΙΕΕΕ 2013-2014</vt:lpstr>
      <vt:lpstr>Presenter’s name Title and Affiliation</vt:lpstr>
      <vt:lpstr> Title of your Paper</vt:lpstr>
      <vt:lpstr>Table of Contents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IEEE Industry Applications Society</dc:title>
  <dc:creator>Christine</dc:creator>
  <cp:lastModifiedBy>Andrea M Sadlowski</cp:lastModifiedBy>
  <cp:revision>295</cp:revision>
  <dcterms:created xsi:type="dcterms:W3CDTF">2014-01-06T11:23:49Z</dcterms:created>
  <dcterms:modified xsi:type="dcterms:W3CDTF">2024-09-09T14:42:27Z</dcterms:modified>
</cp:coreProperties>
</file>