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97" r:id="rId2"/>
    <p:sldMasterId id="2147483708" r:id="rId3"/>
  </p:sldMasterIdLst>
  <p:sldIdLst>
    <p:sldId id="270" r:id="rId4"/>
    <p:sldId id="260" r:id="rId5"/>
    <p:sldId id="264" r:id="rId6"/>
    <p:sldId id="258" r:id="rId7"/>
    <p:sldId id="262" r:id="rId8"/>
    <p:sldId id="269" r:id="rId9"/>
    <p:sldId id="266" r:id="rId10"/>
    <p:sldId id="267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F1F"/>
    <a:srgbClr val="00241F"/>
    <a:srgbClr val="002437"/>
    <a:srgbClr val="0A8A41"/>
    <a:srgbClr val="006341"/>
    <a:srgbClr val="004632"/>
    <a:srgbClr val="06732B"/>
    <a:srgbClr val="00BA31"/>
    <a:srgbClr val="0AD421"/>
    <a:srgbClr val="FB1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32"/>
    <p:restoredTop sz="94674"/>
  </p:normalViewPr>
  <p:slideViewPr>
    <p:cSldViewPr snapToGrid="0" snapToObjects="1">
      <p:cViewPr varScale="1">
        <p:scale>
          <a:sx n="49" d="100"/>
          <a:sy n="49" d="100"/>
        </p:scale>
        <p:origin x="72" y="4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1A-E54A-9ABB-26B5D709AC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A30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1A-E54A-9ABB-26B5D709ACD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1A-E54A-9ABB-26B5D709AC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94059264"/>
        <c:axId val="-294021936"/>
      </c:barChart>
      <c:catAx>
        <c:axId val="-29405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94021936"/>
        <c:crosses val="autoZero"/>
        <c:auto val="1"/>
        <c:lblAlgn val="ctr"/>
        <c:lblOffset val="100"/>
        <c:noMultiLvlLbl val="0"/>
      </c:catAx>
      <c:valAx>
        <c:axId val="-294021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9405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50000"/>
              <a:lumOff val="5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C72C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1A-E54A-9ABB-26B5D709AC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1A-E54A-9ABB-26B5D709ACD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1A-E54A-9ABB-26B5D709ACD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58-594E-92F4-D90196118EC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0F58-594E-92F4-D90196118EC0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58-594E-92F4-D90196118EC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6</c:v>
                </c:pt>
              </c:strCache>
            </c:strRef>
          </c:tx>
          <c:spPr>
            <a:solidFill>
              <a:srgbClr val="FFA30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58-594E-92F4-D90196118EC0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Series 7</c:v>
                </c:pt>
              </c:strCache>
            </c:strRef>
          </c:tx>
          <c:spPr>
            <a:solidFill>
              <a:srgbClr val="861F4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Sheet1!$H$2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58-594E-92F4-D90196118EC0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Series 8</c:v>
                </c:pt>
              </c:strCache>
            </c:strRef>
          </c:tx>
          <c:spPr>
            <a:solidFill>
              <a:srgbClr val="BA0C2F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Sheet1!$I$2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58-594E-92F4-D90196118EC0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Series 9</c:v>
                </c:pt>
              </c:strCache>
            </c:strRef>
          </c:tx>
          <c:spPr>
            <a:solidFill>
              <a:srgbClr val="FB1D2F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Sheet1!$J$2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F58-594E-92F4-D90196118E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96335120"/>
        <c:axId val="-296333344"/>
      </c:barChart>
      <c:catAx>
        <c:axId val="-29633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96333344"/>
        <c:crosses val="autoZero"/>
        <c:auto val="1"/>
        <c:lblAlgn val="ctr"/>
        <c:lblOffset val="100"/>
        <c:noMultiLvlLbl val="0"/>
      </c:catAx>
      <c:valAx>
        <c:axId val="-296333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96335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50000"/>
              <a:lumOff val="5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1A-E54A-9ABB-26B5D709AC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1A-E54A-9ABB-26B5D709ACD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0AD42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1A-E54A-9ABB-26B5D709AC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96878960"/>
        <c:axId val="-296876640"/>
      </c:barChart>
      <c:catAx>
        <c:axId val="-29687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96876640"/>
        <c:crosses val="autoZero"/>
        <c:auto val="1"/>
        <c:lblAlgn val="ctr"/>
        <c:lblOffset val="100"/>
        <c:noMultiLvlLbl val="0"/>
      </c:catAx>
      <c:valAx>
        <c:axId val="-296876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96878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50000"/>
              <a:lumOff val="5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463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463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A49-C94F-B9BA-F76A90417DF0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1A-E54A-9ABB-26B5D709AC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634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1A-E54A-9ABB-26B5D709ACD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0A8A4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1A-E54A-9ABB-26B5D709ACD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58-594E-92F4-D90196118EC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58-594E-92F4-D90196118EC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6</c:v>
                </c:pt>
              </c:strCache>
            </c:strRef>
          </c:tx>
          <c:spPr>
            <a:solidFill>
              <a:srgbClr val="34AC6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A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C0F-4E20-AD2F-1A8697A27F22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58-594E-92F4-D90196118EC0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Series 7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Sheet1!$H$2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58-594E-92F4-D90196118EC0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Series 8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Sheet1!$I$2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58-594E-92F4-D90196118EC0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Series 9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Sheet1!$J$2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F58-594E-92F4-D90196118E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76160480"/>
        <c:axId val="-176158704"/>
      </c:barChart>
      <c:catAx>
        <c:axId val="-17616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6158704"/>
        <c:crosses val="autoZero"/>
        <c:auto val="1"/>
        <c:lblAlgn val="ctr"/>
        <c:lblOffset val="100"/>
        <c:noMultiLvlLbl val="0"/>
      </c:catAx>
      <c:valAx>
        <c:axId val="-176158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6160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50000"/>
              <a:lumOff val="5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1A-E54A-9ABB-26B5D709AC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1A-E54A-9ABB-26B5D709ACD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1A-E54A-9ABB-26B5D709AC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75970560"/>
        <c:axId val="-175967808"/>
      </c:barChart>
      <c:catAx>
        <c:axId val="-17597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5967808"/>
        <c:crosses val="autoZero"/>
        <c:auto val="1"/>
        <c:lblAlgn val="ctr"/>
        <c:lblOffset val="100"/>
        <c:noMultiLvlLbl val="0"/>
      </c:catAx>
      <c:valAx>
        <c:axId val="-175967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5970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50000"/>
              <a:lumOff val="5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1B2B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1A-E54A-9ABB-26B5D709AC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1A-E54A-9ABB-26B5D709ACD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003F6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1A-E54A-9ABB-26B5D709ACD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rgbClr val="00517F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58-594E-92F4-D90196118EC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rgbClr val="00629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1E-403E-B46C-07C2D14FB676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58-594E-92F4-D90196118EC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6</c:v>
                </c:pt>
              </c:strCache>
            </c:strRef>
          </c:tx>
          <c:spPr>
            <a:solidFill>
              <a:srgbClr val="2E7EAD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58-594E-92F4-D90196118EC0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Series 7</c:v>
                </c:pt>
              </c:strCache>
            </c:strRef>
          </c:tx>
          <c:spPr>
            <a:solidFill>
              <a:srgbClr val="5C9BBF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Sheet1!$H$2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58-594E-92F4-D90196118EC0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Series 8</c:v>
                </c:pt>
              </c:strCache>
            </c:strRef>
          </c:tx>
          <c:spPr>
            <a:solidFill>
              <a:srgbClr val="8BB7D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Sheet1!$I$2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58-594E-92F4-D90196118EC0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Series 9</c:v>
                </c:pt>
              </c:strCache>
            </c:strRef>
          </c:tx>
          <c:spPr>
            <a:solidFill>
              <a:srgbClr val="B9D4E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Sheet1!$J$2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F58-594E-92F4-D90196118E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51097824"/>
        <c:axId val="-251094224"/>
      </c:barChart>
      <c:catAx>
        <c:axId val="-251097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51094224"/>
        <c:crosses val="autoZero"/>
        <c:auto val="1"/>
        <c:lblAlgn val="ctr"/>
        <c:lblOffset val="100"/>
        <c:noMultiLvlLbl val="0"/>
      </c:catAx>
      <c:valAx>
        <c:axId val="-251094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51097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50000"/>
              <a:lumOff val="5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7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7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jpg"/><Relationship Id="rId7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png"/><Relationship Id="rId4" Type="http://schemas.openxmlformats.org/officeDocument/2006/relationships/image" Target="../media/image7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png"/><Relationship Id="rId4" Type="http://schemas.openxmlformats.org/officeDocument/2006/relationships/image" Target="../media/image7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7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7.emf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6F5222B-4959-764A-BFE9-6B7C35243C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7736" r="10901" b="11670"/>
          <a:stretch/>
        </p:blipFill>
        <p:spPr>
          <a:xfrm>
            <a:off x="0" y="1874566"/>
            <a:ext cx="3182234" cy="49834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227DF9-5D47-EC40-8ADE-9629FD6B90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5036" b="13387"/>
          <a:stretch/>
        </p:blipFill>
        <p:spPr>
          <a:xfrm>
            <a:off x="3018217" y="1"/>
            <a:ext cx="9173784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0536668-1EBF-B042-8F88-328F42A5D49B}"/>
              </a:ext>
            </a:extLst>
          </p:cNvPr>
          <p:cNvSpPr/>
          <p:nvPr userDrawn="1"/>
        </p:nvSpPr>
        <p:spPr>
          <a:xfrm>
            <a:off x="5426" y="3285884"/>
            <a:ext cx="12192000" cy="3585412"/>
          </a:xfrm>
          <a:prstGeom prst="rect">
            <a:avLst/>
          </a:prstGeom>
          <a:gradFill>
            <a:gsLst>
              <a:gs pos="0">
                <a:srgbClr val="E8B722">
                  <a:alpha val="0"/>
                </a:srgbClr>
              </a:gs>
              <a:gs pos="52000">
                <a:srgbClr val="FFC72C">
                  <a:alpha val="80000"/>
                </a:srgbClr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2CAA9C-2159-C045-9FAF-55349550CC79}"/>
              </a:ext>
            </a:extLst>
          </p:cNvPr>
          <p:cNvSpPr/>
          <p:nvPr userDrawn="1"/>
        </p:nvSpPr>
        <p:spPr>
          <a:xfrm>
            <a:off x="-5888" y="2777326"/>
            <a:ext cx="12192000" cy="409397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83000">
                <a:schemeClr val="tx1">
                  <a:alpha val="29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10C1773-258A-1042-9B5C-08B98B2F6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8931" y="5429475"/>
            <a:ext cx="7294447" cy="54250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0921311-D676-324B-93CF-C10A2C861F9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08931" y="5978623"/>
            <a:ext cx="5531417" cy="344407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Sub Header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67C72D-D9D4-3E43-AD60-9CFDF1C91831}"/>
              </a:ext>
            </a:extLst>
          </p:cNvPr>
          <p:cNvSpPr/>
          <p:nvPr userDrawn="1"/>
        </p:nvSpPr>
        <p:spPr>
          <a:xfrm>
            <a:off x="5426" y="0"/>
            <a:ext cx="5518484" cy="3818021"/>
          </a:xfrm>
          <a:custGeom>
            <a:avLst/>
            <a:gdLst>
              <a:gd name="connsiteX0" fmla="*/ 0 w 5518484"/>
              <a:gd name="connsiteY0" fmla="*/ 0 h 4122821"/>
              <a:gd name="connsiteX1" fmla="*/ 5518484 w 5518484"/>
              <a:gd name="connsiteY1" fmla="*/ 0 h 4122821"/>
              <a:gd name="connsiteX2" fmla="*/ 5518484 w 5518484"/>
              <a:gd name="connsiteY2" fmla="*/ 4122821 h 4122821"/>
              <a:gd name="connsiteX3" fmla="*/ 0 w 5518484"/>
              <a:gd name="connsiteY3" fmla="*/ 4122821 h 4122821"/>
              <a:gd name="connsiteX4" fmla="*/ 0 w 5518484"/>
              <a:gd name="connsiteY4" fmla="*/ 0 h 4122821"/>
              <a:gd name="connsiteX0" fmla="*/ 0 w 5518484"/>
              <a:gd name="connsiteY0" fmla="*/ 0 h 4122821"/>
              <a:gd name="connsiteX1" fmla="*/ 5518484 w 5518484"/>
              <a:gd name="connsiteY1" fmla="*/ 0 h 4122821"/>
              <a:gd name="connsiteX2" fmla="*/ 5518484 w 5518484"/>
              <a:gd name="connsiteY2" fmla="*/ 4122821 h 4122821"/>
              <a:gd name="connsiteX3" fmla="*/ 433137 w 5518484"/>
              <a:gd name="connsiteY3" fmla="*/ 1925052 h 4122821"/>
              <a:gd name="connsiteX4" fmla="*/ 0 w 5518484"/>
              <a:gd name="connsiteY4" fmla="*/ 0 h 4122821"/>
              <a:gd name="connsiteX0" fmla="*/ 0 w 5518484"/>
              <a:gd name="connsiteY0" fmla="*/ 0 h 4122821"/>
              <a:gd name="connsiteX1" fmla="*/ 5518484 w 5518484"/>
              <a:gd name="connsiteY1" fmla="*/ 0 h 4122821"/>
              <a:gd name="connsiteX2" fmla="*/ 5518484 w 5518484"/>
              <a:gd name="connsiteY2" fmla="*/ 4122821 h 4122821"/>
              <a:gd name="connsiteX3" fmla="*/ 16042 w 5518484"/>
              <a:gd name="connsiteY3" fmla="*/ 1909010 h 4122821"/>
              <a:gd name="connsiteX4" fmla="*/ 0 w 5518484"/>
              <a:gd name="connsiteY4" fmla="*/ 0 h 4122821"/>
              <a:gd name="connsiteX0" fmla="*/ 0 w 5518484"/>
              <a:gd name="connsiteY0" fmla="*/ 0 h 3898231"/>
              <a:gd name="connsiteX1" fmla="*/ 5518484 w 5518484"/>
              <a:gd name="connsiteY1" fmla="*/ 0 h 3898231"/>
              <a:gd name="connsiteX2" fmla="*/ 3513221 w 5518484"/>
              <a:gd name="connsiteY2" fmla="*/ 3898231 h 3898231"/>
              <a:gd name="connsiteX3" fmla="*/ 16042 w 5518484"/>
              <a:gd name="connsiteY3" fmla="*/ 1909010 h 3898231"/>
              <a:gd name="connsiteX4" fmla="*/ 0 w 5518484"/>
              <a:gd name="connsiteY4" fmla="*/ 0 h 3898231"/>
              <a:gd name="connsiteX0" fmla="*/ 0 w 5518484"/>
              <a:gd name="connsiteY0" fmla="*/ 0 h 3818021"/>
              <a:gd name="connsiteX1" fmla="*/ 5518484 w 5518484"/>
              <a:gd name="connsiteY1" fmla="*/ 0 h 3818021"/>
              <a:gd name="connsiteX2" fmla="*/ 3352800 w 5518484"/>
              <a:gd name="connsiteY2" fmla="*/ 3818021 h 3818021"/>
              <a:gd name="connsiteX3" fmla="*/ 16042 w 5518484"/>
              <a:gd name="connsiteY3" fmla="*/ 1909010 h 3818021"/>
              <a:gd name="connsiteX4" fmla="*/ 0 w 5518484"/>
              <a:gd name="connsiteY4" fmla="*/ 0 h 3818021"/>
              <a:gd name="connsiteX0" fmla="*/ 0 w 5518484"/>
              <a:gd name="connsiteY0" fmla="*/ 0 h 3818021"/>
              <a:gd name="connsiteX1" fmla="*/ 5518484 w 5518484"/>
              <a:gd name="connsiteY1" fmla="*/ 0 h 3818021"/>
              <a:gd name="connsiteX2" fmla="*/ 3352800 w 5518484"/>
              <a:gd name="connsiteY2" fmla="*/ 3818021 h 3818021"/>
              <a:gd name="connsiteX3" fmla="*/ 16042 w 5518484"/>
              <a:gd name="connsiteY3" fmla="*/ 1909010 h 3818021"/>
              <a:gd name="connsiteX4" fmla="*/ 0 w 5518484"/>
              <a:gd name="connsiteY4" fmla="*/ 0 h 3818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8484" h="3818021">
                <a:moveTo>
                  <a:pt x="0" y="0"/>
                </a:moveTo>
                <a:lnTo>
                  <a:pt x="5518484" y="0"/>
                </a:lnTo>
                <a:lnTo>
                  <a:pt x="3352800" y="3818021"/>
                </a:lnTo>
                <a:cubicBezTo>
                  <a:pt x="1181768" y="2363537"/>
                  <a:pt x="1128295" y="2545347"/>
                  <a:pt x="16042" y="1909010"/>
                </a:cubicBezTo>
                <a:lnTo>
                  <a:pt x="0" y="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16A4576-68EF-1E41-ABA9-B8D2FB227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2823" t="33817" r="13743" b="30777"/>
          <a:stretch/>
        </p:blipFill>
        <p:spPr>
          <a:xfrm>
            <a:off x="4190643" y="4654232"/>
            <a:ext cx="2498779" cy="7843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C7006D-CC61-B14B-A03E-A9152255B72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2430" y="6421310"/>
            <a:ext cx="1035050" cy="300165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E56A269-6D07-8145-9C96-12BFCAE0EAC3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212775" y="6324934"/>
            <a:ext cx="5531417" cy="30016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4CB5C12A-179D-D045-B8D2-C66BEBBAC1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20359" t="7181" b="23107"/>
          <a:stretch/>
        </p:blipFill>
        <p:spPr>
          <a:xfrm>
            <a:off x="-5888" y="-13296"/>
            <a:ext cx="8522661" cy="687129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4F9A021-0B5D-5A4F-AFE2-173B60C219A6}"/>
              </a:ext>
            </a:extLst>
          </p:cNvPr>
          <p:cNvSpPr txBox="1"/>
          <p:nvPr userDrawn="1"/>
        </p:nvSpPr>
        <p:spPr>
          <a:xfrm>
            <a:off x="-5426" y="-626742"/>
            <a:ext cx="2341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ORG</a:t>
            </a:r>
          </a:p>
        </p:txBody>
      </p:sp>
    </p:spTree>
    <p:extLst>
      <p:ext uri="{BB962C8B-B14F-4D97-AF65-F5344CB8AC3E}">
        <p14:creationId xmlns:p14="http://schemas.microsoft.com/office/powerpoint/2010/main" val="3061975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_3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FA76EFB-C154-7346-9108-4C8BB00A0E1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417663" y="2547513"/>
            <a:ext cx="3356675" cy="3295408"/>
          </a:xfrm>
        </p:spPr>
        <p:txBody>
          <a:bodyPr>
            <a:normAutofit/>
          </a:bodyPr>
          <a:lstStyle>
            <a:lvl1pPr marL="342900" indent="-342900">
              <a:buFont typeface="Wingdings" pitchFamily="2" charset="2"/>
              <a:buChar char="§"/>
              <a:defRPr sz="1867">
                <a:solidFill>
                  <a:schemeClr val="tx2"/>
                </a:solidFill>
              </a:defRPr>
            </a:lvl1pPr>
            <a:lvl2pPr marL="685783" marR="0" indent="-228594" algn="l" defTabSz="914377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A25B9BA-0E27-284C-9988-E109918B797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38200" y="1244363"/>
            <a:ext cx="10515600" cy="115270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5ECF17F-3EEF-094D-904C-08D8A7FB17B8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008027" y="2547513"/>
            <a:ext cx="3356675" cy="3295408"/>
          </a:xfrm>
        </p:spPr>
        <p:txBody>
          <a:bodyPr>
            <a:normAutofit/>
          </a:bodyPr>
          <a:lstStyle>
            <a:lvl1pPr marL="342900" indent="-342900">
              <a:buFont typeface="Wingdings" pitchFamily="2" charset="2"/>
              <a:buChar char="§"/>
              <a:defRPr sz="1867">
                <a:solidFill>
                  <a:schemeClr val="tx2"/>
                </a:solidFill>
              </a:defRPr>
            </a:lvl1pPr>
            <a:lvl2pPr marL="685783" marR="0" indent="-228594" algn="l" defTabSz="914377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3FC6FDF-75EC-8445-881A-C5507CF5C33B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27298" y="2547513"/>
            <a:ext cx="3356675" cy="3295408"/>
          </a:xfrm>
        </p:spPr>
        <p:txBody>
          <a:bodyPr>
            <a:normAutofit/>
          </a:bodyPr>
          <a:lstStyle>
            <a:lvl1pPr marL="342900" indent="-342900">
              <a:buFont typeface="Wingdings" pitchFamily="2" charset="2"/>
              <a:buChar char="§"/>
              <a:defRPr sz="1867">
                <a:solidFill>
                  <a:schemeClr val="tx2"/>
                </a:solidFill>
              </a:defRPr>
            </a:lvl1pPr>
            <a:lvl2pPr marL="685783" marR="0" indent="-228594" algn="l" defTabSz="914377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22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_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7AA237E-98B3-B245-BB17-A21FB0BCAE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5880"/>
          <a:stretch/>
        </p:blipFill>
        <p:spPr>
          <a:xfrm>
            <a:off x="0" y="6792"/>
            <a:ext cx="12192000" cy="68512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0536668-1EBF-B042-8F88-328F42A5D49B}"/>
              </a:ext>
            </a:extLst>
          </p:cNvPr>
          <p:cNvSpPr/>
          <p:nvPr userDrawn="1"/>
        </p:nvSpPr>
        <p:spPr>
          <a:xfrm>
            <a:off x="8018" y="3272588"/>
            <a:ext cx="12192000" cy="3585412"/>
          </a:xfrm>
          <a:prstGeom prst="rect">
            <a:avLst/>
          </a:prstGeom>
          <a:gradFill>
            <a:gsLst>
              <a:gs pos="0">
                <a:srgbClr val="E8B722">
                  <a:alpha val="0"/>
                </a:srgbClr>
              </a:gs>
              <a:gs pos="52000">
                <a:srgbClr val="FFC72C">
                  <a:alpha val="80000"/>
                </a:srgbClr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2CAA9C-2159-C045-9FAF-55349550CC79}"/>
              </a:ext>
            </a:extLst>
          </p:cNvPr>
          <p:cNvSpPr/>
          <p:nvPr userDrawn="1"/>
        </p:nvSpPr>
        <p:spPr>
          <a:xfrm>
            <a:off x="8018" y="2764030"/>
            <a:ext cx="12192000" cy="409397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83000">
                <a:schemeClr val="tx1">
                  <a:alpha val="29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162312-5BCD-2C45-8248-287D96CB4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712690"/>
            <a:ext cx="10515600" cy="54250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Bumper Slide</a:t>
            </a:r>
          </a:p>
        </p:txBody>
      </p:sp>
      <p:pic>
        <p:nvPicPr>
          <p:cNvPr id="10" name="Picture 9" descr="yp-logo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06" y="6314188"/>
            <a:ext cx="2404731" cy="3948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C7006D-CC61-B14B-A03E-A9152255B72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52430" y="6421310"/>
            <a:ext cx="1035050" cy="30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0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6F5222B-4959-764A-BFE9-6B7C35243C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7736" r="10901" b="11670"/>
          <a:stretch/>
        </p:blipFill>
        <p:spPr>
          <a:xfrm>
            <a:off x="0" y="1874566"/>
            <a:ext cx="3182234" cy="49834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227DF9-5D47-EC40-8ADE-9629FD6B90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5036" b="13387"/>
          <a:stretch/>
        </p:blipFill>
        <p:spPr>
          <a:xfrm>
            <a:off x="3018217" y="-1"/>
            <a:ext cx="9173784" cy="683812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0536668-1EBF-B042-8F88-328F42A5D49B}"/>
              </a:ext>
            </a:extLst>
          </p:cNvPr>
          <p:cNvSpPr/>
          <p:nvPr userDrawn="1"/>
        </p:nvSpPr>
        <p:spPr>
          <a:xfrm>
            <a:off x="0" y="3289170"/>
            <a:ext cx="12192000" cy="3585412"/>
          </a:xfrm>
          <a:prstGeom prst="rect">
            <a:avLst/>
          </a:prstGeom>
          <a:gradFill>
            <a:gsLst>
              <a:gs pos="0">
                <a:srgbClr val="00CA46">
                  <a:alpha val="0"/>
                </a:srgbClr>
              </a:gs>
              <a:gs pos="51000">
                <a:schemeClr val="accent5">
                  <a:alpha val="80000"/>
                </a:schemeClr>
              </a:gs>
              <a:gs pos="99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2CAA9C-2159-C045-9FAF-55349550CC79}"/>
              </a:ext>
            </a:extLst>
          </p:cNvPr>
          <p:cNvSpPr/>
          <p:nvPr userDrawn="1"/>
        </p:nvSpPr>
        <p:spPr>
          <a:xfrm>
            <a:off x="0" y="2782260"/>
            <a:ext cx="12192000" cy="409397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83000">
                <a:schemeClr val="tx1">
                  <a:alpha val="29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10C1773-258A-1042-9B5C-08B98B2F6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8931" y="5429475"/>
            <a:ext cx="7294447" cy="54250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0921311-D676-324B-93CF-C10A2C861F9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08931" y="5976323"/>
            <a:ext cx="5186247" cy="298507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Sub Header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67C72D-D9D4-3E43-AD60-9CFDF1C91831}"/>
              </a:ext>
            </a:extLst>
          </p:cNvPr>
          <p:cNvSpPr/>
          <p:nvPr userDrawn="1"/>
        </p:nvSpPr>
        <p:spPr>
          <a:xfrm>
            <a:off x="5426" y="0"/>
            <a:ext cx="5518484" cy="3818021"/>
          </a:xfrm>
          <a:custGeom>
            <a:avLst/>
            <a:gdLst>
              <a:gd name="connsiteX0" fmla="*/ 0 w 5518484"/>
              <a:gd name="connsiteY0" fmla="*/ 0 h 4122821"/>
              <a:gd name="connsiteX1" fmla="*/ 5518484 w 5518484"/>
              <a:gd name="connsiteY1" fmla="*/ 0 h 4122821"/>
              <a:gd name="connsiteX2" fmla="*/ 5518484 w 5518484"/>
              <a:gd name="connsiteY2" fmla="*/ 4122821 h 4122821"/>
              <a:gd name="connsiteX3" fmla="*/ 0 w 5518484"/>
              <a:gd name="connsiteY3" fmla="*/ 4122821 h 4122821"/>
              <a:gd name="connsiteX4" fmla="*/ 0 w 5518484"/>
              <a:gd name="connsiteY4" fmla="*/ 0 h 4122821"/>
              <a:gd name="connsiteX0" fmla="*/ 0 w 5518484"/>
              <a:gd name="connsiteY0" fmla="*/ 0 h 4122821"/>
              <a:gd name="connsiteX1" fmla="*/ 5518484 w 5518484"/>
              <a:gd name="connsiteY1" fmla="*/ 0 h 4122821"/>
              <a:gd name="connsiteX2" fmla="*/ 5518484 w 5518484"/>
              <a:gd name="connsiteY2" fmla="*/ 4122821 h 4122821"/>
              <a:gd name="connsiteX3" fmla="*/ 433137 w 5518484"/>
              <a:gd name="connsiteY3" fmla="*/ 1925052 h 4122821"/>
              <a:gd name="connsiteX4" fmla="*/ 0 w 5518484"/>
              <a:gd name="connsiteY4" fmla="*/ 0 h 4122821"/>
              <a:gd name="connsiteX0" fmla="*/ 0 w 5518484"/>
              <a:gd name="connsiteY0" fmla="*/ 0 h 4122821"/>
              <a:gd name="connsiteX1" fmla="*/ 5518484 w 5518484"/>
              <a:gd name="connsiteY1" fmla="*/ 0 h 4122821"/>
              <a:gd name="connsiteX2" fmla="*/ 5518484 w 5518484"/>
              <a:gd name="connsiteY2" fmla="*/ 4122821 h 4122821"/>
              <a:gd name="connsiteX3" fmla="*/ 16042 w 5518484"/>
              <a:gd name="connsiteY3" fmla="*/ 1909010 h 4122821"/>
              <a:gd name="connsiteX4" fmla="*/ 0 w 5518484"/>
              <a:gd name="connsiteY4" fmla="*/ 0 h 4122821"/>
              <a:gd name="connsiteX0" fmla="*/ 0 w 5518484"/>
              <a:gd name="connsiteY0" fmla="*/ 0 h 3898231"/>
              <a:gd name="connsiteX1" fmla="*/ 5518484 w 5518484"/>
              <a:gd name="connsiteY1" fmla="*/ 0 h 3898231"/>
              <a:gd name="connsiteX2" fmla="*/ 3513221 w 5518484"/>
              <a:gd name="connsiteY2" fmla="*/ 3898231 h 3898231"/>
              <a:gd name="connsiteX3" fmla="*/ 16042 w 5518484"/>
              <a:gd name="connsiteY3" fmla="*/ 1909010 h 3898231"/>
              <a:gd name="connsiteX4" fmla="*/ 0 w 5518484"/>
              <a:gd name="connsiteY4" fmla="*/ 0 h 3898231"/>
              <a:gd name="connsiteX0" fmla="*/ 0 w 5518484"/>
              <a:gd name="connsiteY0" fmla="*/ 0 h 3818021"/>
              <a:gd name="connsiteX1" fmla="*/ 5518484 w 5518484"/>
              <a:gd name="connsiteY1" fmla="*/ 0 h 3818021"/>
              <a:gd name="connsiteX2" fmla="*/ 3352800 w 5518484"/>
              <a:gd name="connsiteY2" fmla="*/ 3818021 h 3818021"/>
              <a:gd name="connsiteX3" fmla="*/ 16042 w 5518484"/>
              <a:gd name="connsiteY3" fmla="*/ 1909010 h 3818021"/>
              <a:gd name="connsiteX4" fmla="*/ 0 w 5518484"/>
              <a:gd name="connsiteY4" fmla="*/ 0 h 3818021"/>
              <a:gd name="connsiteX0" fmla="*/ 0 w 5518484"/>
              <a:gd name="connsiteY0" fmla="*/ 0 h 3818021"/>
              <a:gd name="connsiteX1" fmla="*/ 5518484 w 5518484"/>
              <a:gd name="connsiteY1" fmla="*/ 0 h 3818021"/>
              <a:gd name="connsiteX2" fmla="*/ 3352800 w 5518484"/>
              <a:gd name="connsiteY2" fmla="*/ 3818021 h 3818021"/>
              <a:gd name="connsiteX3" fmla="*/ 16042 w 5518484"/>
              <a:gd name="connsiteY3" fmla="*/ 1909010 h 3818021"/>
              <a:gd name="connsiteX4" fmla="*/ 0 w 5518484"/>
              <a:gd name="connsiteY4" fmla="*/ 0 h 3818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8484" h="3818021">
                <a:moveTo>
                  <a:pt x="0" y="0"/>
                </a:moveTo>
                <a:lnTo>
                  <a:pt x="5518484" y="0"/>
                </a:lnTo>
                <a:lnTo>
                  <a:pt x="3352800" y="3818021"/>
                </a:lnTo>
                <a:cubicBezTo>
                  <a:pt x="1181768" y="2363537"/>
                  <a:pt x="1128295" y="2545347"/>
                  <a:pt x="16042" y="1909010"/>
                </a:cubicBezTo>
                <a:lnTo>
                  <a:pt x="0" y="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16A4576-68EF-1E41-ABA9-B8D2FB227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2823" t="33817" r="13743" b="30777"/>
          <a:stretch/>
        </p:blipFill>
        <p:spPr>
          <a:xfrm>
            <a:off x="4190643" y="4654232"/>
            <a:ext cx="2498779" cy="7843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C7006D-CC61-B14B-A03E-A9152255B72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2430" y="6421310"/>
            <a:ext cx="1035050" cy="300165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9116EB5-A8B3-C149-926D-330CDA11029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212775" y="6324934"/>
            <a:ext cx="5531417" cy="30016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C8E8970-C9FD-8A44-A53E-EA47B565B0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23030" t="14635" b="27380"/>
          <a:stretch/>
        </p:blipFill>
        <p:spPr>
          <a:xfrm>
            <a:off x="0" y="-6649"/>
            <a:ext cx="9112142" cy="686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51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E100E4-FF0C-014C-B35D-2011DCC1F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903" t="27263" r="42944" b="10181"/>
          <a:stretch/>
        </p:blipFill>
        <p:spPr>
          <a:xfrm flipH="1">
            <a:off x="7555832" y="1"/>
            <a:ext cx="4657091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0536668-1EBF-B042-8F88-328F42A5D49B}"/>
              </a:ext>
            </a:extLst>
          </p:cNvPr>
          <p:cNvSpPr/>
          <p:nvPr userDrawn="1"/>
        </p:nvSpPr>
        <p:spPr>
          <a:xfrm>
            <a:off x="20923" y="3282527"/>
            <a:ext cx="12192000" cy="3585412"/>
          </a:xfrm>
          <a:prstGeom prst="rect">
            <a:avLst/>
          </a:prstGeom>
          <a:gradFill>
            <a:gsLst>
              <a:gs pos="0">
                <a:srgbClr val="00CA46">
                  <a:alpha val="0"/>
                </a:srgbClr>
              </a:gs>
              <a:gs pos="51000">
                <a:schemeClr val="accent5">
                  <a:alpha val="80000"/>
                </a:schemeClr>
              </a:gs>
              <a:gs pos="99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D3DCC13-B2D5-EC42-BCFC-E96C339E57D3}"/>
              </a:ext>
            </a:extLst>
          </p:cNvPr>
          <p:cNvSpPr/>
          <p:nvPr userDrawn="1"/>
        </p:nvSpPr>
        <p:spPr>
          <a:xfrm>
            <a:off x="20923" y="3438938"/>
            <a:ext cx="12192000" cy="342900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83000">
                <a:schemeClr val="tx1">
                  <a:alpha val="29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21BB17-011B-FA48-A9DD-57ECF8B79F14}"/>
              </a:ext>
            </a:extLst>
          </p:cNvPr>
          <p:cNvSpPr/>
          <p:nvPr userDrawn="1"/>
        </p:nvSpPr>
        <p:spPr>
          <a:xfrm>
            <a:off x="0" y="-19879"/>
            <a:ext cx="9496281" cy="6897757"/>
          </a:xfrm>
          <a:custGeom>
            <a:avLst/>
            <a:gdLst>
              <a:gd name="connsiteX0" fmla="*/ 0 w 7371645"/>
              <a:gd name="connsiteY0" fmla="*/ 0 h 6858000"/>
              <a:gd name="connsiteX1" fmla="*/ 7371645 w 7371645"/>
              <a:gd name="connsiteY1" fmla="*/ 0 h 6858000"/>
              <a:gd name="connsiteX2" fmla="*/ 7371645 w 7371645"/>
              <a:gd name="connsiteY2" fmla="*/ 6858000 h 6858000"/>
              <a:gd name="connsiteX3" fmla="*/ 0 w 7371645"/>
              <a:gd name="connsiteY3" fmla="*/ 6858000 h 6858000"/>
              <a:gd name="connsiteX4" fmla="*/ 0 w 7371645"/>
              <a:gd name="connsiteY4" fmla="*/ 0 h 6858000"/>
              <a:gd name="connsiteX0" fmla="*/ 0 w 9496281"/>
              <a:gd name="connsiteY0" fmla="*/ 40341 h 6898341"/>
              <a:gd name="connsiteX1" fmla="*/ 9496281 w 9496281"/>
              <a:gd name="connsiteY1" fmla="*/ 0 h 6898341"/>
              <a:gd name="connsiteX2" fmla="*/ 7371645 w 9496281"/>
              <a:gd name="connsiteY2" fmla="*/ 6898341 h 6898341"/>
              <a:gd name="connsiteX3" fmla="*/ 0 w 9496281"/>
              <a:gd name="connsiteY3" fmla="*/ 6898341 h 6898341"/>
              <a:gd name="connsiteX4" fmla="*/ 0 w 9496281"/>
              <a:gd name="connsiteY4" fmla="*/ 40341 h 6898341"/>
              <a:gd name="connsiteX0" fmla="*/ 0 w 9496281"/>
              <a:gd name="connsiteY0" fmla="*/ 40341 h 6898341"/>
              <a:gd name="connsiteX1" fmla="*/ 9496281 w 9496281"/>
              <a:gd name="connsiteY1" fmla="*/ 0 h 6898341"/>
              <a:gd name="connsiteX2" fmla="*/ 6766528 w 9496281"/>
              <a:gd name="connsiteY2" fmla="*/ 6898341 h 6898341"/>
              <a:gd name="connsiteX3" fmla="*/ 0 w 9496281"/>
              <a:gd name="connsiteY3" fmla="*/ 6898341 h 6898341"/>
              <a:gd name="connsiteX4" fmla="*/ 0 w 9496281"/>
              <a:gd name="connsiteY4" fmla="*/ 40341 h 689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6281" h="6898341">
                <a:moveTo>
                  <a:pt x="0" y="40341"/>
                </a:moveTo>
                <a:lnTo>
                  <a:pt x="9496281" y="0"/>
                </a:lnTo>
                <a:lnTo>
                  <a:pt x="6766528" y="6898341"/>
                </a:lnTo>
                <a:lnTo>
                  <a:pt x="0" y="6898341"/>
                </a:lnTo>
                <a:lnTo>
                  <a:pt x="0" y="403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64C2090-331F-4D44-A37E-DA10C4C1D8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7124" b="41438"/>
          <a:stretch/>
        </p:blipFill>
        <p:spPr>
          <a:xfrm>
            <a:off x="744071" y="6239999"/>
            <a:ext cx="2619710" cy="561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C7006D-CC61-B14B-A03E-A9152255B72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52430" y="6421310"/>
            <a:ext cx="1035050" cy="3001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5F0703-F4ED-AB48-B507-F05020C582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9241" t="14247" r="26511" b="31935"/>
          <a:stretch/>
        </p:blipFill>
        <p:spPr>
          <a:xfrm>
            <a:off x="5701416" y="-19879"/>
            <a:ext cx="4751014" cy="689775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4C10610-1063-E44E-9CE5-F58D0E2A3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772400" cy="542501"/>
          </a:xfrm>
        </p:spPr>
        <p:txBody>
          <a:bodyPr/>
          <a:lstStyle>
            <a:lvl1pPr>
              <a:defRPr>
                <a:solidFill>
                  <a:srgbClr val="00843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A6F78E5-E2DA-5345-B7E5-C21F2B98B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1" y="1244363"/>
            <a:ext cx="6533444" cy="47660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0118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Content_Image_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E100E4-FF0C-014C-B35D-2011DCC1F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903" t="27263" r="42944" b="10181"/>
          <a:stretch/>
        </p:blipFill>
        <p:spPr>
          <a:xfrm flipH="1">
            <a:off x="7555832" y="1"/>
            <a:ext cx="4657091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0536668-1EBF-B042-8F88-328F42A5D49B}"/>
              </a:ext>
            </a:extLst>
          </p:cNvPr>
          <p:cNvSpPr/>
          <p:nvPr userDrawn="1"/>
        </p:nvSpPr>
        <p:spPr>
          <a:xfrm>
            <a:off x="20456" y="3282674"/>
            <a:ext cx="12192000" cy="3585412"/>
          </a:xfrm>
          <a:prstGeom prst="rect">
            <a:avLst/>
          </a:prstGeom>
          <a:gradFill>
            <a:gsLst>
              <a:gs pos="0">
                <a:srgbClr val="00CA46">
                  <a:alpha val="0"/>
                </a:srgbClr>
              </a:gs>
              <a:gs pos="51000">
                <a:schemeClr val="accent5">
                  <a:alpha val="80000"/>
                </a:schemeClr>
              </a:gs>
              <a:gs pos="99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D3DCC13-B2D5-EC42-BCFC-E96C339E57D3}"/>
              </a:ext>
            </a:extLst>
          </p:cNvPr>
          <p:cNvSpPr/>
          <p:nvPr userDrawn="1"/>
        </p:nvSpPr>
        <p:spPr>
          <a:xfrm>
            <a:off x="19989" y="3430681"/>
            <a:ext cx="12192000" cy="342900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83000">
                <a:schemeClr val="tx1">
                  <a:alpha val="29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21BB17-011B-FA48-A9DD-57ECF8B79F14}"/>
              </a:ext>
            </a:extLst>
          </p:cNvPr>
          <p:cNvSpPr/>
          <p:nvPr userDrawn="1"/>
        </p:nvSpPr>
        <p:spPr>
          <a:xfrm>
            <a:off x="0" y="-19879"/>
            <a:ext cx="11473107" cy="6884603"/>
          </a:xfrm>
          <a:custGeom>
            <a:avLst/>
            <a:gdLst>
              <a:gd name="connsiteX0" fmla="*/ 0 w 7371645"/>
              <a:gd name="connsiteY0" fmla="*/ 0 h 6858000"/>
              <a:gd name="connsiteX1" fmla="*/ 7371645 w 7371645"/>
              <a:gd name="connsiteY1" fmla="*/ 0 h 6858000"/>
              <a:gd name="connsiteX2" fmla="*/ 7371645 w 7371645"/>
              <a:gd name="connsiteY2" fmla="*/ 6858000 h 6858000"/>
              <a:gd name="connsiteX3" fmla="*/ 0 w 7371645"/>
              <a:gd name="connsiteY3" fmla="*/ 6858000 h 6858000"/>
              <a:gd name="connsiteX4" fmla="*/ 0 w 7371645"/>
              <a:gd name="connsiteY4" fmla="*/ 0 h 6858000"/>
              <a:gd name="connsiteX0" fmla="*/ 0 w 9496281"/>
              <a:gd name="connsiteY0" fmla="*/ 40341 h 6898341"/>
              <a:gd name="connsiteX1" fmla="*/ 9496281 w 9496281"/>
              <a:gd name="connsiteY1" fmla="*/ 0 h 6898341"/>
              <a:gd name="connsiteX2" fmla="*/ 7371645 w 9496281"/>
              <a:gd name="connsiteY2" fmla="*/ 6898341 h 6898341"/>
              <a:gd name="connsiteX3" fmla="*/ 0 w 9496281"/>
              <a:gd name="connsiteY3" fmla="*/ 6898341 h 6898341"/>
              <a:gd name="connsiteX4" fmla="*/ 0 w 9496281"/>
              <a:gd name="connsiteY4" fmla="*/ 40341 h 6898341"/>
              <a:gd name="connsiteX0" fmla="*/ 0 w 9496281"/>
              <a:gd name="connsiteY0" fmla="*/ 40341 h 6898341"/>
              <a:gd name="connsiteX1" fmla="*/ 9496281 w 9496281"/>
              <a:gd name="connsiteY1" fmla="*/ 0 h 6898341"/>
              <a:gd name="connsiteX2" fmla="*/ 6766528 w 9496281"/>
              <a:gd name="connsiteY2" fmla="*/ 6898341 h 6898341"/>
              <a:gd name="connsiteX3" fmla="*/ 0 w 9496281"/>
              <a:gd name="connsiteY3" fmla="*/ 6898341 h 6898341"/>
              <a:gd name="connsiteX4" fmla="*/ 0 w 9496281"/>
              <a:gd name="connsiteY4" fmla="*/ 40341 h 689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6281" h="6898341">
                <a:moveTo>
                  <a:pt x="0" y="40341"/>
                </a:moveTo>
                <a:lnTo>
                  <a:pt x="9496281" y="0"/>
                </a:lnTo>
                <a:lnTo>
                  <a:pt x="6766528" y="6898341"/>
                </a:lnTo>
                <a:lnTo>
                  <a:pt x="0" y="6898341"/>
                </a:lnTo>
                <a:lnTo>
                  <a:pt x="0" y="403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86FF28-DCA6-FA42-A9C5-F18E0882C2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7124" b="41438"/>
          <a:stretch/>
        </p:blipFill>
        <p:spPr>
          <a:xfrm>
            <a:off x="744071" y="6239999"/>
            <a:ext cx="2619710" cy="561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C7006D-CC61-B14B-A03E-A9152255B72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52430" y="6421310"/>
            <a:ext cx="1035050" cy="3001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9AD8C9-6024-694A-A6E3-A6584BF4B2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9241" t="14247" r="26511" b="31935"/>
          <a:stretch/>
        </p:blipFill>
        <p:spPr>
          <a:xfrm>
            <a:off x="7445708" y="-19033"/>
            <a:ext cx="4751014" cy="6884598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43DCC309-0651-A44F-BC62-248C4EF1D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245600" cy="542501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2BCC6B7-775D-8648-823D-21EB5B2464D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1" y="1244363"/>
            <a:ext cx="8601634" cy="476607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9864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5A72845C-4B0B-604E-90B3-C2369492C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245600" cy="542501"/>
          </a:xfrm>
        </p:spPr>
        <p:txBody>
          <a:bodyPr/>
          <a:lstStyle>
            <a:lvl1pPr>
              <a:defRPr>
                <a:solidFill>
                  <a:srgbClr val="00843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86FF28-DCA6-FA42-A9C5-F18E0882C2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7124" b="41438"/>
          <a:stretch/>
        </p:blipFill>
        <p:spPr>
          <a:xfrm>
            <a:off x="744071" y="6239999"/>
            <a:ext cx="2619710" cy="561611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24A0A51-823B-E342-8A54-1AB1A55E655E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106913673"/>
              </p:ext>
            </p:extLst>
          </p:nvPr>
        </p:nvGraphicFramePr>
        <p:xfrm>
          <a:off x="798867" y="1197066"/>
          <a:ext cx="10674948" cy="4987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88942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rang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24A0A51-823B-E342-8A54-1AB1A55E655E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959989330"/>
              </p:ext>
            </p:extLst>
          </p:nvPr>
        </p:nvGraphicFramePr>
        <p:xfrm>
          <a:off x="798867" y="1197066"/>
          <a:ext cx="10674948" cy="4987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4A424BE-DBCF-FD42-AF62-AC5FCC391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245600" cy="542501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7674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5A72845C-4B0B-604E-90B3-C2369492C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1475"/>
            <a:ext cx="10309409" cy="542501"/>
          </a:xfrm>
        </p:spPr>
        <p:txBody>
          <a:bodyPr/>
          <a:lstStyle>
            <a:lvl1pPr>
              <a:defRPr>
                <a:solidFill>
                  <a:srgbClr val="00843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86FF28-DCA6-FA42-A9C5-F18E0882C2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7124" b="41438"/>
          <a:stretch/>
        </p:blipFill>
        <p:spPr>
          <a:xfrm>
            <a:off x="744071" y="6239999"/>
            <a:ext cx="2619710" cy="56161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6A79E9F-27BD-0D41-8E2D-38576325A79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244363"/>
            <a:ext cx="10309409" cy="168709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C91DD73-751A-7A4F-AD06-866C637CD53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06306200"/>
              </p:ext>
            </p:extLst>
          </p:nvPr>
        </p:nvGraphicFramePr>
        <p:xfrm>
          <a:off x="838200" y="3164271"/>
          <a:ext cx="10309411" cy="2712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2773">
                  <a:extLst>
                    <a:ext uri="{9D8B030D-6E8A-4147-A177-3AD203B41FA5}">
                      <a16:colId xmlns:a16="http://schemas.microsoft.com/office/drawing/2014/main" val="3323961848"/>
                    </a:ext>
                  </a:extLst>
                </a:gridCol>
                <a:gridCol w="1472773">
                  <a:extLst>
                    <a:ext uri="{9D8B030D-6E8A-4147-A177-3AD203B41FA5}">
                      <a16:colId xmlns:a16="http://schemas.microsoft.com/office/drawing/2014/main" val="2753813995"/>
                    </a:ext>
                  </a:extLst>
                </a:gridCol>
                <a:gridCol w="1472773">
                  <a:extLst>
                    <a:ext uri="{9D8B030D-6E8A-4147-A177-3AD203B41FA5}">
                      <a16:colId xmlns:a16="http://schemas.microsoft.com/office/drawing/2014/main" val="3970598137"/>
                    </a:ext>
                  </a:extLst>
                </a:gridCol>
                <a:gridCol w="1472773">
                  <a:extLst>
                    <a:ext uri="{9D8B030D-6E8A-4147-A177-3AD203B41FA5}">
                      <a16:colId xmlns:a16="http://schemas.microsoft.com/office/drawing/2014/main" val="3418455376"/>
                    </a:ext>
                  </a:extLst>
                </a:gridCol>
                <a:gridCol w="1472773">
                  <a:extLst>
                    <a:ext uri="{9D8B030D-6E8A-4147-A177-3AD203B41FA5}">
                      <a16:colId xmlns:a16="http://schemas.microsoft.com/office/drawing/2014/main" val="1750298758"/>
                    </a:ext>
                  </a:extLst>
                </a:gridCol>
                <a:gridCol w="1472773">
                  <a:extLst>
                    <a:ext uri="{9D8B030D-6E8A-4147-A177-3AD203B41FA5}">
                      <a16:colId xmlns:a16="http://schemas.microsoft.com/office/drawing/2014/main" val="4293906284"/>
                    </a:ext>
                  </a:extLst>
                </a:gridCol>
                <a:gridCol w="1472773">
                  <a:extLst>
                    <a:ext uri="{9D8B030D-6E8A-4147-A177-3AD203B41FA5}">
                      <a16:colId xmlns:a16="http://schemas.microsoft.com/office/drawing/2014/main" val="2738517591"/>
                    </a:ext>
                  </a:extLst>
                </a:gridCol>
              </a:tblGrid>
              <a:tr h="542500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Table Header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Table Header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Table Header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Table Header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Table Header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Table Header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Table Header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616325"/>
                  </a:ext>
                </a:extLst>
              </a:tr>
              <a:tr h="5425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Content</a:t>
                      </a:r>
                    </a:p>
                  </a:txBody>
                  <a:tcPr anchor="ctr">
                    <a:solidFill>
                      <a:srgbClr val="00843D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123</a:t>
                      </a:r>
                    </a:p>
                  </a:txBody>
                  <a:tcPr anchor="ctr">
                    <a:solidFill>
                      <a:srgbClr val="00843D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rgbClr val="00843D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rgbClr val="00843D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rgbClr val="00843D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rgbClr val="00843D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rgbClr val="00843D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39208"/>
                  </a:ext>
                </a:extLst>
              </a:tr>
              <a:tr h="542500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Content</a:t>
                      </a:r>
                    </a:p>
                  </a:txBody>
                  <a:tcPr anchor="ctr">
                    <a:solidFill>
                      <a:srgbClr val="00843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123</a:t>
                      </a:r>
                    </a:p>
                  </a:txBody>
                  <a:tcPr anchor="ctr">
                    <a:solidFill>
                      <a:srgbClr val="00843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solidFill>
                      <a:srgbClr val="00843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rgbClr val="00843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rgbClr val="00843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rgbClr val="00843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rgbClr val="00843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50660"/>
                  </a:ext>
                </a:extLst>
              </a:tr>
              <a:tr h="542500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Content</a:t>
                      </a:r>
                    </a:p>
                  </a:txBody>
                  <a:tcPr anchor="ctr">
                    <a:solidFill>
                      <a:srgbClr val="00843D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123</a:t>
                      </a:r>
                    </a:p>
                  </a:txBody>
                  <a:tcPr anchor="ctr">
                    <a:solidFill>
                      <a:srgbClr val="00843D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rgbClr val="00843D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solidFill>
                      <a:srgbClr val="00843D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solidFill>
                      <a:srgbClr val="00843D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solidFill>
                      <a:srgbClr val="00843D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rgbClr val="00843D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303050"/>
                  </a:ext>
                </a:extLst>
              </a:tr>
              <a:tr h="542500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Content</a:t>
                      </a:r>
                    </a:p>
                  </a:txBody>
                  <a:tcPr anchor="ctr">
                    <a:solidFill>
                      <a:srgbClr val="00843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123</a:t>
                      </a:r>
                    </a:p>
                  </a:txBody>
                  <a:tcPr anchor="ctr">
                    <a:solidFill>
                      <a:srgbClr val="00843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solidFill>
                      <a:srgbClr val="00843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solidFill>
                      <a:srgbClr val="00843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rgbClr val="00843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rgbClr val="00843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rgbClr val="00843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252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858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2F6604-DDE0-DD43-AA9F-2A0D73D67F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3000"/>
                    </a14:imgEffect>
                  </a14:imgLayer>
                </a14:imgProps>
              </a:ext>
            </a:extLst>
          </a:blip>
          <a:srcRect l="12304" t="9287" r="60392" b="62472"/>
          <a:stretch/>
        </p:blipFill>
        <p:spPr>
          <a:xfrm>
            <a:off x="10083800" y="0"/>
            <a:ext cx="2108200" cy="200361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5A72845C-4B0B-604E-90B3-C2369492C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515599" cy="542501"/>
          </a:xfrm>
        </p:spPr>
        <p:txBody>
          <a:bodyPr/>
          <a:lstStyle>
            <a:lvl1pPr>
              <a:defRPr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19C0306-94D8-7249-9105-58EB10557A0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244363"/>
            <a:ext cx="10515599" cy="4242037"/>
          </a:xfrm>
        </p:spPr>
        <p:txBody>
          <a:bodyPr/>
          <a:lstStyle>
            <a:lvl1pPr marL="228594" indent="-228594">
              <a:buFont typeface="Wingdings" pitchFamily="2" charset="2"/>
              <a:buChar char="§"/>
              <a:defRPr>
                <a:solidFill>
                  <a:schemeClr val="tx2"/>
                </a:solidFill>
              </a:defRPr>
            </a:lvl1pPr>
            <a:lvl2pPr marL="685783" indent="-228594">
              <a:buFont typeface="Wingdings" pitchFamily="2" charset="2"/>
              <a:buChar char="§"/>
              <a:defRPr>
                <a:solidFill>
                  <a:schemeClr val="accent2"/>
                </a:solidFill>
              </a:defRPr>
            </a:lvl2pPr>
            <a:lvl3pPr marL="1142971" indent="-228594">
              <a:buFont typeface="Wingdings" pitchFamily="2" charset="2"/>
              <a:buChar char="§"/>
              <a:defRPr>
                <a:solidFill>
                  <a:schemeClr val="tx2"/>
                </a:solidFill>
              </a:defRPr>
            </a:lvl3pPr>
            <a:lvl4pPr marL="1600160" indent="-228594">
              <a:buFont typeface="Wingdings" pitchFamily="2" charset="2"/>
              <a:buChar char="§"/>
              <a:defRPr>
                <a:solidFill>
                  <a:schemeClr val="tx2"/>
                </a:solidFill>
              </a:defRPr>
            </a:lvl4pPr>
            <a:lvl5pPr marL="2057349" indent="-228594">
              <a:buFont typeface="Wingdings" pitchFamily="2" charset="2"/>
              <a:buChar char="§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5704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3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FA76EFB-C154-7346-9108-4C8BB00A0E1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417663" y="2547513"/>
            <a:ext cx="3356675" cy="3295408"/>
          </a:xfrm>
        </p:spPr>
        <p:txBody>
          <a:bodyPr>
            <a:normAutofit/>
          </a:bodyPr>
          <a:lstStyle>
            <a:lvl1pPr marL="342900" indent="-342900">
              <a:buFont typeface="Wingdings" pitchFamily="2" charset="2"/>
              <a:buChar char="§"/>
              <a:defRPr sz="1867">
                <a:solidFill>
                  <a:schemeClr val="tx2"/>
                </a:solidFill>
              </a:defRPr>
            </a:lvl1pPr>
            <a:lvl2pPr marL="685783" marR="0" indent="-228594" algn="l" defTabSz="914377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A25B9BA-0E27-284C-9988-E109918B797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38200" y="1244363"/>
            <a:ext cx="10515600" cy="115270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5ECF17F-3EEF-094D-904C-08D8A7FB17B8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008027" y="2547513"/>
            <a:ext cx="3356675" cy="3295408"/>
          </a:xfrm>
        </p:spPr>
        <p:txBody>
          <a:bodyPr>
            <a:normAutofit/>
          </a:bodyPr>
          <a:lstStyle>
            <a:lvl1pPr marL="342900" indent="-342900">
              <a:buFont typeface="Wingdings" pitchFamily="2" charset="2"/>
              <a:buChar char="§"/>
              <a:defRPr sz="1867">
                <a:solidFill>
                  <a:schemeClr val="tx2"/>
                </a:solidFill>
              </a:defRPr>
            </a:lvl1pPr>
            <a:lvl2pPr marL="685783" marR="0" indent="-228594" algn="l" defTabSz="914377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3FC6FDF-75EC-8445-881A-C5507CF5C33B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27298" y="2547513"/>
            <a:ext cx="3356675" cy="3295408"/>
          </a:xfrm>
        </p:spPr>
        <p:txBody>
          <a:bodyPr>
            <a:normAutofit/>
          </a:bodyPr>
          <a:lstStyle>
            <a:lvl1pPr marL="342900" indent="-342900">
              <a:buFont typeface="Wingdings" pitchFamily="2" charset="2"/>
              <a:buChar char="§"/>
              <a:defRPr sz="1867">
                <a:solidFill>
                  <a:schemeClr val="tx2"/>
                </a:solidFill>
              </a:defRPr>
            </a:lvl1pPr>
            <a:lvl2pPr marL="685783" marR="0" indent="-228594" algn="l" defTabSz="914377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29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range_Titl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6F5222B-4959-764A-BFE9-6B7C35243C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7736" r="10901" b="11670"/>
          <a:stretch/>
        </p:blipFill>
        <p:spPr>
          <a:xfrm>
            <a:off x="0" y="1874566"/>
            <a:ext cx="3182234" cy="49834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227DF9-5D47-EC40-8ADE-9629FD6B90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5036" b="13387"/>
          <a:stretch/>
        </p:blipFill>
        <p:spPr>
          <a:xfrm>
            <a:off x="3018217" y="1"/>
            <a:ext cx="9173784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0536668-1EBF-B042-8F88-328F42A5D49B}"/>
              </a:ext>
            </a:extLst>
          </p:cNvPr>
          <p:cNvSpPr/>
          <p:nvPr userDrawn="1"/>
        </p:nvSpPr>
        <p:spPr>
          <a:xfrm>
            <a:off x="1" y="3279238"/>
            <a:ext cx="12192000" cy="3585412"/>
          </a:xfrm>
          <a:prstGeom prst="rect">
            <a:avLst/>
          </a:prstGeom>
          <a:gradFill>
            <a:gsLst>
              <a:gs pos="0">
                <a:srgbClr val="E8B722">
                  <a:alpha val="0"/>
                </a:srgbClr>
              </a:gs>
              <a:gs pos="52000">
                <a:srgbClr val="FFC72C">
                  <a:alpha val="80000"/>
                </a:srgbClr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2CAA9C-2159-C045-9FAF-55349550CC79}"/>
              </a:ext>
            </a:extLst>
          </p:cNvPr>
          <p:cNvSpPr/>
          <p:nvPr userDrawn="1"/>
        </p:nvSpPr>
        <p:spPr>
          <a:xfrm>
            <a:off x="1" y="2770680"/>
            <a:ext cx="12192000" cy="409397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83000">
                <a:schemeClr val="tx1">
                  <a:alpha val="29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10C1773-258A-1042-9B5C-08B98B2F6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8931" y="5429475"/>
            <a:ext cx="7294447" cy="54250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0921311-D676-324B-93CF-C10A2C861F9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08931" y="5978623"/>
            <a:ext cx="5531417" cy="344407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Sub Header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67C72D-D9D4-3E43-AD60-9CFDF1C91831}"/>
              </a:ext>
            </a:extLst>
          </p:cNvPr>
          <p:cNvSpPr/>
          <p:nvPr userDrawn="1"/>
        </p:nvSpPr>
        <p:spPr>
          <a:xfrm>
            <a:off x="5426" y="0"/>
            <a:ext cx="5518484" cy="3818021"/>
          </a:xfrm>
          <a:custGeom>
            <a:avLst/>
            <a:gdLst>
              <a:gd name="connsiteX0" fmla="*/ 0 w 5518484"/>
              <a:gd name="connsiteY0" fmla="*/ 0 h 4122821"/>
              <a:gd name="connsiteX1" fmla="*/ 5518484 w 5518484"/>
              <a:gd name="connsiteY1" fmla="*/ 0 h 4122821"/>
              <a:gd name="connsiteX2" fmla="*/ 5518484 w 5518484"/>
              <a:gd name="connsiteY2" fmla="*/ 4122821 h 4122821"/>
              <a:gd name="connsiteX3" fmla="*/ 0 w 5518484"/>
              <a:gd name="connsiteY3" fmla="*/ 4122821 h 4122821"/>
              <a:gd name="connsiteX4" fmla="*/ 0 w 5518484"/>
              <a:gd name="connsiteY4" fmla="*/ 0 h 4122821"/>
              <a:gd name="connsiteX0" fmla="*/ 0 w 5518484"/>
              <a:gd name="connsiteY0" fmla="*/ 0 h 4122821"/>
              <a:gd name="connsiteX1" fmla="*/ 5518484 w 5518484"/>
              <a:gd name="connsiteY1" fmla="*/ 0 h 4122821"/>
              <a:gd name="connsiteX2" fmla="*/ 5518484 w 5518484"/>
              <a:gd name="connsiteY2" fmla="*/ 4122821 h 4122821"/>
              <a:gd name="connsiteX3" fmla="*/ 433137 w 5518484"/>
              <a:gd name="connsiteY3" fmla="*/ 1925052 h 4122821"/>
              <a:gd name="connsiteX4" fmla="*/ 0 w 5518484"/>
              <a:gd name="connsiteY4" fmla="*/ 0 h 4122821"/>
              <a:gd name="connsiteX0" fmla="*/ 0 w 5518484"/>
              <a:gd name="connsiteY0" fmla="*/ 0 h 4122821"/>
              <a:gd name="connsiteX1" fmla="*/ 5518484 w 5518484"/>
              <a:gd name="connsiteY1" fmla="*/ 0 h 4122821"/>
              <a:gd name="connsiteX2" fmla="*/ 5518484 w 5518484"/>
              <a:gd name="connsiteY2" fmla="*/ 4122821 h 4122821"/>
              <a:gd name="connsiteX3" fmla="*/ 16042 w 5518484"/>
              <a:gd name="connsiteY3" fmla="*/ 1909010 h 4122821"/>
              <a:gd name="connsiteX4" fmla="*/ 0 w 5518484"/>
              <a:gd name="connsiteY4" fmla="*/ 0 h 4122821"/>
              <a:gd name="connsiteX0" fmla="*/ 0 w 5518484"/>
              <a:gd name="connsiteY0" fmla="*/ 0 h 3898231"/>
              <a:gd name="connsiteX1" fmla="*/ 5518484 w 5518484"/>
              <a:gd name="connsiteY1" fmla="*/ 0 h 3898231"/>
              <a:gd name="connsiteX2" fmla="*/ 3513221 w 5518484"/>
              <a:gd name="connsiteY2" fmla="*/ 3898231 h 3898231"/>
              <a:gd name="connsiteX3" fmla="*/ 16042 w 5518484"/>
              <a:gd name="connsiteY3" fmla="*/ 1909010 h 3898231"/>
              <a:gd name="connsiteX4" fmla="*/ 0 w 5518484"/>
              <a:gd name="connsiteY4" fmla="*/ 0 h 3898231"/>
              <a:gd name="connsiteX0" fmla="*/ 0 w 5518484"/>
              <a:gd name="connsiteY0" fmla="*/ 0 h 3818021"/>
              <a:gd name="connsiteX1" fmla="*/ 5518484 w 5518484"/>
              <a:gd name="connsiteY1" fmla="*/ 0 h 3818021"/>
              <a:gd name="connsiteX2" fmla="*/ 3352800 w 5518484"/>
              <a:gd name="connsiteY2" fmla="*/ 3818021 h 3818021"/>
              <a:gd name="connsiteX3" fmla="*/ 16042 w 5518484"/>
              <a:gd name="connsiteY3" fmla="*/ 1909010 h 3818021"/>
              <a:gd name="connsiteX4" fmla="*/ 0 w 5518484"/>
              <a:gd name="connsiteY4" fmla="*/ 0 h 3818021"/>
              <a:gd name="connsiteX0" fmla="*/ 0 w 5518484"/>
              <a:gd name="connsiteY0" fmla="*/ 0 h 3818021"/>
              <a:gd name="connsiteX1" fmla="*/ 5518484 w 5518484"/>
              <a:gd name="connsiteY1" fmla="*/ 0 h 3818021"/>
              <a:gd name="connsiteX2" fmla="*/ 3352800 w 5518484"/>
              <a:gd name="connsiteY2" fmla="*/ 3818021 h 3818021"/>
              <a:gd name="connsiteX3" fmla="*/ 16042 w 5518484"/>
              <a:gd name="connsiteY3" fmla="*/ 1909010 h 3818021"/>
              <a:gd name="connsiteX4" fmla="*/ 0 w 5518484"/>
              <a:gd name="connsiteY4" fmla="*/ 0 h 3818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8484" h="3818021">
                <a:moveTo>
                  <a:pt x="0" y="0"/>
                </a:moveTo>
                <a:lnTo>
                  <a:pt x="5518484" y="0"/>
                </a:lnTo>
                <a:lnTo>
                  <a:pt x="3352800" y="3818021"/>
                </a:lnTo>
                <a:cubicBezTo>
                  <a:pt x="1181768" y="2363537"/>
                  <a:pt x="1128295" y="2545347"/>
                  <a:pt x="16042" y="1909010"/>
                </a:cubicBezTo>
                <a:lnTo>
                  <a:pt x="0" y="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16A4576-68EF-1E41-ABA9-B8D2FB227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2823" t="33817" r="13743" b="30777"/>
          <a:stretch/>
        </p:blipFill>
        <p:spPr>
          <a:xfrm>
            <a:off x="4190643" y="4654232"/>
            <a:ext cx="2498779" cy="7843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C7006D-CC61-B14B-A03E-A9152255B72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2430" y="6421310"/>
            <a:ext cx="1035050" cy="300165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E56A269-6D07-8145-9C96-12BFCAE0EAC3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212775" y="6324934"/>
            <a:ext cx="5531417" cy="30016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D972FED-1823-6842-A981-CFFAFA890F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20714" t="7561" b="23363"/>
          <a:stretch/>
        </p:blipFill>
        <p:spPr>
          <a:xfrm>
            <a:off x="-10853" y="0"/>
            <a:ext cx="8554744" cy="686464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7A33FDA-C6E2-A346-910D-FE12318B3574}"/>
              </a:ext>
            </a:extLst>
          </p:cNvPr>
          <p:cNvSpPr txBox="1"/>
          <p:nvPr userDrawn="1"/>
        </p:nvSpPr>
        <p:spPr>
          <a:xfrm>
            <a:off x="-5426" y="-626742"/>
            <a:ext cx="2341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SVG</a:t>
            </a:r>
          </a:p>
        </p:txBody>
      </p:sp>
    </p:spTree>
    <p:extLst>
      <p:ext uri="{BB962C8B-B14F-4D97-AF65-F5344CB8AC3E}">
        <p14:creationId xmlns:p14="http://schemas.microsoft.com/office/powerpoint/2010/main" val="2676352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ettyimages-1060315442-2048x2048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4" t="27684" b="11452"/>
          <a:stretch/>
        </p:blipFill>
        <p:spPr>
          <a:xfrm>
            <a:off x="0" y="0"/>
            <a:ext cx="12192000" cy="683913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0536668-1EBF-B042-8F88-328F42A5D49B}"/>
              </a:ext>
            </a:extLst>
          </p:cNvPr>
          <p:cNvSpPr/>
          <p:nvPr userDrawn="1"/>
        </p:nvSpPr>
        <p:spPr>
          <a:xfrm>
            <a:off x="0" y="3280104"/>
            <a:ext cx="12192000" cy="3585412"/>
          </a:xfrm>
          <a:prstGeom prst="rect">
            <a:avLst/>
          </a:prstGeom>
          <a:gradFill>
            <a:gsLst>
              <a:gs pos="0">
                <a:srgbClr val="00CA46">
                  <a:alpha val="0"/>
                </a:srgbClr>
              </a:gs>
              <a:gs pos="51000">
                <a:schemeClr val="accent5">
                  <a:alpha val="80000"/>
                </a:schemeClr>
              </a:gs>
              <a:gs pos="99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759DE1-D03A-E141-9FD8-501F4A0B4AB0}"/>
              </a:ext>
            </a:extLst>
          </p:cNvPr>
          <p:cNvSpPr/>
          <p:nvPr userDrawn="1"/>
        </p:nvSpPr>
        <p:spPr>
          <a:xfrm>
            <a:off x="-2845" y="2771546"/>
            <a:ext cx="12192000" cy="409397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83000">
                <a:schemeClr val="tx1">
                  <a:alpha val="29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162312-5BCD-2C45-8248-287D96CB4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712690"/>
            <a:ext cx="10515600" cy="54250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Bumper Slide</a:t>
            </a:r>
          </a:p>
        </p:txBody>
      </p:sp>
      <p:pic>
        <p:nvPicPr>
          <p:cNvPr id="10" name="Picture 9" descr="yp-logo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06" y="6314188"/>
            <a:ext cx="2404731" cy="3948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C7006D-CC61-B14B-A03E-A9152255B72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52430" y="6421310"/>
            <a:ext cx="1035050" cy="30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64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6F5222B-4959-764A-BFE9-6B7C35243C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7736" r="10901" b="11670"/>
          <a:stretch/>
        </p:blipFill>
        <p:spPr>
          <a:xfrm>
            <a:off x="0" y="1874566"/>
            <a:ext cx="3182234" cy="49834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227DF9-5D47-EC40-8ADE-9629FD6B90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5036" b="13387"/>
          <a:stretch/>
        </p:blipFill>
        <p:spPr>
          <a:xfrm>
            <a:off x="3018217" y="1"/>
            <a:ext cx="9173784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0536668-1EBF-B042-8F88-328F42A5D49B}"/>
              </a:ext>
            </a:extLst>
          </p:cNvPr>
          <p:cNvSpPr/>
          <p:nvPr userDrawn="1"/>
        </p:nvSpPr>
        <p:spPr>
          <a:xfrm>
            <a:off x="0" y="3279238"/>
            <a:ext cx="12192000" cy="3585412"/>
          </a:xfrm>
          <a:prstGeom prst="rect">
            <a:avLst/>
          </a:prstGeom>
          <a:gradFill>
            <a:gsLst>
              <a:gs pos="0">
                <a:srgbClr val="00A1FF">
                  <a:alpha val="0"/>
                </a:srgbClr>
              </a:gs>
              <a:gs pos="51000">
                <a:schemeClr val="accent1">
                  <a:lumMod val="60000"/>
                  <a:lumOff val="40000"/>
                  <a:alpha val="80000"/>
                </a:schemeClr>
              </a:gs>
              <a:gs pos="99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2CAA9C-2159-C045-9FAF-55349550CC79}"/>
              </a:ext>
            </a:extLst>
          </p:cNvPr>
          <p:cNvSpPr/>
          <p:nvPr userDrawn="1"/>
        </p:nvSpPr>
        <p:spPr>
          <a:xfrm>
            <a:off x="-1" y="2770680"/>
            <a:ext cx="12192000" cy="409397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83000">
                <a:schemeClr val="tx1">
                  <a:alpha val="29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10C1773-258A-1042-9B5C-08B98B2F6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8931" y="5429475"/>
            <a:ext cx="7294447" cy="54250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0921311-D676-324B-93CF-C10A2C861F9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08932" y="5971977"/>
            <a:ext cx="5591052" cy="30285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Sub Header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67C72D-D9D4-3E43-AD60-9CFDF1C91831}"/>
              </a:ext>
            </a:extLst>
          </p:cNvPr>
          <p:cNvSpPr/>
          <p:nvPr userDrawn="1"/>
        </p:nvSpPr>
        <p:spPr>
          <a:xfrm>
            <a:off x="5426" y="0"/>
            <a:ext cx="5518484" cy="3818021"/>
          </a:xfrm>
          <a:custGeom>
            <a:avLst/>
            <a:gdLst>
              <a:gd name="connsiteX0" fmla="*/ 0 w 5518484"/>
              <a:gd name="connsiteY0" fmla="*/ 0 h 4122821"/>
              <a:gd name="connsiteX1" fmla="*/ 5518484 w 5518484"/>
              <a:gd name="connsiteY1" fmla="*/ 0 h 4122821"/>
              <a:gd name="connsiteX2" fmla="*/ 5518484 w 5518484"/>
              <a:gd name="connsiteY2" fmla="*/ 4122821 h 4122821"/>
              <a:gd name="connsiteX3" fmla="*/ 0 w 5518484"/>
              <a:gd name="connsiteY3" fmla="*/ 4122821 h 4122821"/>
              <a:gd name="connsiteX4" fmla="*/ 0 w 5518484"/>
              <a:gd name="connsiteY4" fmla="*/ 0 h 4122821"/>
              <a:gd name="connsiteX0" fmla="*/ 0 w 5518484"/>
              <a:gd name="connsiteY0" fmla="*/ 0 h 4122821"/>
              <a:gd name="connsiteX1" fmla="*/ 5518484 w 5518484"/>
              <a:gd name="connsiteY1" fmla="*/ 0 h 4122821"/>
              <a:gd name="connsiteX2" fmla="*/ 5518484 w 5518484"/>
              <a:gd name="connsiteY2" fmla="*/ 4122821 h 4122821"/>
              <a:gd name="connsiteX3" fmla="*/ 433137 w 5518484"/>
              <a:gd name="connsiteY3" fmla="*/ 1925052 h 4122821"/>
              <a:gd name="connsiteX4" fmla="*/ 0 w 5518484"/>
              <a:gd name="connsiteY4" fmla="*/ 0 h 4122821"/>
              <a:gd name="connsiteX0" fmla="*/ 0 w 5518484"/>
              <a:gd name="connsiteY0" fmla="*/ 0 h 4122821"/>
              <a:gd name="connsiteX1" fmla="*/ 5518484 w 5518484"/>
              <a:gd name="connsiteY1" fmla="*/ 0 h 4122821"/>
              <a:gd name="connsiteX2" fmla="*/ 5518484 w 5518484"/>
              <a:gd name="connsiteY2" fmla="*/ 4122821 h 4122821"/>
              <a:gd name="connsiteX3" fmla="*/ 16042 w 5518484"/>
              <a:gd name="connsiteY3" fmla="*/ 1909010 h 4122821"/>
              <a:gd name="connsiteX4" fmla="*/ 0 w 5518484"/>
              <a:gd name="connsiteY4" fmla="*/ 0 h 4122821"/>
              <a:gd name="connsiteX0" fmla="*/ 0 w 5518484"/>
              <a:gd name="connsiteY0" fmla="*/ 0 h 3898231"/>
              <a:gd name="connsiteX1" fmla="*/ 5518484 w 5518484"/>
              <a:gd name="connsiteY1" fmla="*/ 0 h 3898231"/>
              <a:gd name="connsiteX2" fmla="*/ 3513221 w 5518484"/>
              <a:gd name="connsiteY2" fmla="*/ 3898231 h 3898231"/>
              <a:gd name="connsiteX3" fmla="*/ 16042 w 5518484"/>
              <a:gd name="connsiteY3" fmla="*/ 1909010 h 3898231"/>
              <a:gd name="connsiteX4" fmla="*/ 0 w 5518484"/>
              <a:gd name="connsiteY4" fmla="*/ 0 h 3898231"/>
              <a:gd name="connsiteX0" fmla="*/ 0 w 5518484"/>
              <a:gd name="connsiteY0" fmla="*/ 0 h 3818021"/>
              <a:gd name="connsiteX1" fmla="*/ 5518484 w 5518484"/>
              <a:gd name="connsiteY1" fmla="*/ 0 h 3818021"/>
              <a:gd name="connsiteX2" fmla="*/ 3352800 w 5518484"/>
              <a:gd name="connsiteY2" fmla="*/ 3818021 h 3818021"/>
              <a:gd name="connsiteX3" fmla="*/ 16042 w 5518484"/>
              <a:gd name="connsiteY3" fmla="*/ 1909010 h 3818021"/>
              <a:gd name="connsiteX4" fmla="*/ 0 w 5518484"/>
              <a:gd name="connsiteY4" fmla="*/ 0 h 3818021"/>
              <a:gd name="connsiteX0" fmla="*/ 0 w 5518484"/>
              <a:gd name="connsiteY0" fmla="*/ 0 h 3818021"/>
              <a:gd name="connsiteX1" fmla="*/ 5518484 w 5518484"/>
              <a:gd name="connsiteY1" fmla="*/ 0 h 3818021"/>
              <a:gd name="connsiteX2" fmla="*/ 3352800 w 5518484"/>
              <a:gd name="connsiteY2" fmla="*/ 3818021 h 3818021"/>
              <a:gd name="connsiteX3" fmla="*/ 16042 w 5518484"/>
              <a:gd name="connsiteY3" fmla="*/ 1909010 h 3818021"/>
              <a:gd name="connsiteX4" fmla="*/ 0 w 5518484"/>
              <a:gd name="connsiteY4" fmla="*/ 0 h 3818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8484" h="3818021">
                <a:moveTo>
                  <a:pt x="0" y="0"/>
                </a:moveTo>
                <a:lnTo>
                  <a:pt x="5518484" y="0"/>
                </a:lnTo>
                <a:lnTo>
                  <a:pt x="3352800" y="3818021"/>
                </a:lnTo>
                <a:cubicBezTo>
                  <a:pt x="1181768" y="2363537"/>
                  <a:pt x="1128295" y="2545347"/>
                  <a:pt x="16042" y="1909010"/>
                </a:cubicBezTo>
                <a:lnTo>
                  <a:pt x="0" y="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16A4576-68EF-1E41-ABA9-B8D2FB227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2823" t="33817" r="13743" b="30777"/>
          <a:stretch/>
        </p:blipFill>
        <p:spPr>
          <a:xfrm>
            <a:off x="4190643" y="4654232"/>
            <a:ext cx="2498779" cy="7843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C7006D-CC61-B14B-A03E-A9152255B72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2430" y="6421310"/>
            <a:ext cx="1035050" cy="300165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2911816-2DAA-C640-A84B-845E346BC1E2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212775" y="6324934"/>
            <a:ext cx="5531417" cy="30016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C8E8970-C9FD-8A44-A53E-EA47B565B0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23030" t="14635" b="27380"/>
          <a:stretch/>
        </p:blipFill>
        <p:spPr>
          <a:xfrm>
            <a:off x="5426" y="0"/>
            <a:ext cx="9112142" cy="686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941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E100E4-FF0C-014C-B35D-2011DCC1F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903" t="27263" r="42944" b="10181"/>
          <a:stretch/>
        </p:blipFill>
        <p:spPr>
          <a:xfrm flipH="1">
            <a:off x="7555832" y="1"/>
            <a:ext cx="4657091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0536668-1EBF-B042-8F88-328F42A5D49B}"/>
              </a:ext>
            </a:extLst>
          </p:cNvPr>
          <p:cNvSpPr/>
          <p:nvPr userDrawn="1"/>
        </p:nvSpPr>
        <p:spPr>
          <a:xfrm>
            <a:off x="20923" y="3283068"/>
            <a:ext cx="12192000" cy="3585412"/>
          </a:xfrm>
          <a:prstGeom prst="rect">
            <a:avLst/>
          </a:prstGeom>
          <a:gradFill>
            <a:gsLst>
              <a:gs pos="0">
                <a:srgbClr val="00A1FF">
                  <a:alpha val="0"/>
                </a:srgbClr>
              </a:gs>
              <a:gs pos="51000">
                <a:schemeClr val="accent1">
                  <a:lumMod val="60000"/>
                  <a:lumOff val="40000"/>
                  <a:alpha val="80000"/>
                </a:schemeClr>
              </a:gs>
              <a:gs pos="99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15EECA-4FC4-B340-AFC4-4DA1008E88C9}"/>
              </a:ext>
            </a:extLst>
          </p:cNvPr>
          <p:cNvSpPr/>
          <p:nvPr userDrawn="1"/>
        </p:nvSpPr>
        <p:spPr>
          <a:xfrm>
            <a:off x="20923" y="2778317"/>
            <a:ext cx="12192000" cy="409397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83000">
                <a:schemeClr val="tx1">
                  <a:alpha val="29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21BB17-011B-FA48-A9DD-57ECF8B79F14}"/>
              </a:ext>
            </a:extLst>
          </p:cNvPr>
          <p:cNvSpPr/>
          <p:nvPr userDrawn="1"/>
        </p:nvSpPr>
        <p:spPr>
          <a:xfrm>
            <a:off x="0" y="-14289"/>
            <a:ext cx="9496281" cy="6886575"/>
          </a:xfrm>
          <a:custGeom>
            <a:avLst/>
            <a:gdLst>
              <a:gd name="connsiteX0" fmla="*/ 0 w 7371645"/>
              <a:gd name="connsiteY0" fmla="*/ 0 h 6858000"/>
              <a:gd name="connsiteX1" fmla="*/ 7371645 w 7371645"/>
              <a:gd name="connsiteY1" fmla="*/ 0 h 6858000"/>
              <a:gd name="connsiteX2" fmla="*/ 7371645 w 7371645"/>
              <a:gd name="connsiteY2" fmla="*/ 6858000 h 6858000"/>
              <a:gd name="connsiteX3" fmla="*/ 0 w 7371645"/>
              <a:gd name="connsiteY3" fmla="*/ 6858000 h 6858000"/>
              <a:gd name="connsiteX4" fmla="*/ 0 w 7371645"/>
              <a:gd name="connsiteY4" fmla="*/ 0 h 6858000"/>
              <a:gd name="connsiteX0" fmla="*/ 0 w 9496281"/>
              <a:gd name="connsiteY0" fmla="*/ 40341 h 6898341"/>
              <a:gd name="connsiteX1" fmla="*/ 9496281 w 9496281"/>
              <a:gd name="connsiteY1" fmla="*/ 0 h 6898341"/>
              <a:gd name="connsiteX2" fmla="*/ 7371645 w 9496281"/>
              <a:gd name="connsiteY2" fmla="*/ 6898341 h 6898341"/>
              <a:gd name="connsiteX3" fmla="*/ 0 w 9496281"/>
              <a:gd name="connsiteY3" fmla="*/ 6898341 h 6898341"/>
              <a:gd name="connsiteX4" fmla="*/ 0 w 9496281"/>
              <a:gd name="connsiteY4" fmla="*/ 40341 h 6898341"/>
              <a:gd name="connsiteX0" fmla="*/ 0 w 9496281"/>
              <a:gd name="connsiteY0" fmla="*/ 40341 h 6898341"/>
              <a:gd name="connsiteX1" fmla="*/ 9496281 w 9496281"/>
              <a:gd name="connsiteY1" fmla="*/ 0 h 6898341"/>
              <a:gd name="connsiteX2" fmla="*/ 6766528 w 9496281"/>
              <a:gd name="connsiteY2" fmla="*/ 6898341 h 6898341"/>
              <a:gd name="connsiteX3" fmla="*/ 0 w 9496281"/>
              <a:gd name="connsiteY3" fmla="*/ 6898341 h 6898341"/>
              <a:gd name="connsiteX4" fmla="*/ 0 w 9496281"/>
              <a:gd name="connsiteY4" fmla="*/ 40341 h 689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6281" h="6898341">
                <a:moveTo>
                  <a:pt x="0" y="40341"/>
                </a:moveTo>
                <a:lnTo>
                  <a:pt x="9496281" y="0"/>
                </a:lnTo>
                <a:lnTo>
                  <a:pt x="6766528" y="6898341"/>
                </a:lnTo>
                <a:lnTo>
                  <a:pt x="0" y="6898341"/>
                </a:lnTo>
                <a:lnTo>
                  <a:pt x="0" y="403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64C2090-331F-4D44-A37E-DA10C4C1D8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7124" b="41438"/>
          <a:stretch/>
        </p:blipFill>
        <p:spPr>
          <a:xfrm>
            <a:off x="744071" y="6239999"/>
            <a:ext cx="2619710" cy="561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C7006D-CC61-B14B-A03E-A9152255B72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52430" y="6421310"/>
            <a:ext cx="1035050" cy="3001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B8837DB-F2BF-DD42-B26E-D7CA2A1A09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9241" t="14247" r="26511" b="31935"/>
          <a:stretch/>
        </p:blipFill>
        <p:spPr>
          <a:xfrm>
            <a:off x="5631252" y="-16657"/>
            <a:ext cx="4751014" cy="6994232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5A212E0B-B6A5-3C43-AE28-83CC16D44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772400" cy="542501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55CFE08-4014-9745-9B77-A92BA06362F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1" y="1244363"/>
            <a:ext cx="6533444" cy="476607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47522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ontent_Image_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E100E4-FF0C-014C-B35D-2011DCC1F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903" t="27263" r="42944" b="10181"/>
          <a:stretch/>
        </p:blipFill>
        <p:spPr>
          <a:xfrm flipH="1">
            <a:off x="7555832" y="1"/>
            <a:ext cx="4657091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0536668-1EBF-B042-8F88-328F42A5D49B}"/>
              </a:ext>
            </a:extLst>
          </p:cNvPr>
          <p:cNvSpPr/>
          <p:nvPr userDrawn="1"/>
        </p:nvSpPr>
        <p:spPr>
          <a:xfrm>
            <a:off x="28576" y="3281855"/>
            <a:ext cx="12192000" cy="3585412"/>
          </a:xfrm>
          <a:prstGeom prst="rect">
            <a:avLst/>
          </a:prstGeom>
          <a:gradFill>
            <a:gsLst>
              <a:gs pos="0">
                <a:srgbClr val="00A1FF">
                  <a:alpha val="0"/>
                </a:srgbClr>
              </a:gs>
              <a:gs pos="51000">
                <a:schemeClr val="accent1">
                  <a:lumMod val="60000"/>
                  <a:lumOff val="40000"/>
                  <a:alpha val="80000"/>
                </a:schemeClr>
              </a:gs>
              <a:gs pos="99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0C5D68D-258E-6944-A5AD-ABC462E73763}"/>
              </a:ext>
            </a:extLst>
          </p:cNvPr>
          <p:cNvSpPr/>
          <p:nvPr userDrawn="1"/>
        </p:nvSpPr>
        <p:spPr>
          <a:xfrm>
            <a:off x="20923" y="2770756"/>
            <a:ext cx="12192000" cy="409397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83000">
                <a:schemeClr val="tx1">
                  <a:alpha val="29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21BB17-011B-FA48-A9DD-57ECF8B79F14}"/>
              </a:ext>
            </a:extLst>
          </p:cNvPr>
          <p:cNvSpPr/>
          <p:nvPr userDrawn="1"/>
        </p:nvSpPr>
        <p:spPr>
          <a:xfrm>
            <a:off x="0" y="-14288"/>
            <a:ext cx="11473107" cy="6879014"/>
          </a:xfrm>
          <a:custGeom>
            <a:avLst/>
            <a:gdLst>
              <a:gd name="connsiteX0" fmla="*/ 0 w 7371645"/>
              <a:gd name="connsiteY0" fmla="*/ 0 h 6858000"/>
              <a:gd name="connsiteX1" fmla="*/ 7371645 w 7371645"/>
              <a:gd name="connsiteY1" fmla="*/ 0 h 6858000"/>
              <a:gd name="connsiteX2" fmla="*/ 7371645 w 7371645"/>
              <a:gd name="connsiteY2" fmla="*/ 6858000 h 6858000"/>
              <a:gd name="connsiteX3" fmla="*/ 0 w 7371645"/>
              <a:gd name="connsiteY3" fmla="*/ 6858000 h 6858000"/>
              <a:gd name="connsiteX4" fmla="*/ 0 w 7371645"/>
              <a:gd name="connsiteY4" fmla="*/ 0 h 6858000"/>
              <a:gd name="connsiteX0" fmla="*/ 0 w 9496281"/>
              <a:gd name="connsiteY0" fmla="*/ 40341 h 6898341"/>
              <a:gd name="connsiteX1" fmla="*/ 9496281 w 9496281"/>
              <a:gd name="connsiteY1" fmla="*/ 0 h 6898341"/>
              <a:gd name="connsiteX2" fmla="*/ 7371645 w 9496281"/>
              <a:gd name="connsiteY2" fmla="*/ 6898341 h 6898341"/>
              <a:gd name="connsiteX3" fmla="*/ 0 w 9496281"/>
              <a:gd name="connsiteY3" fmla="*/ 6898341 h 6898341"/>
              <a:gd name="connsiteX4" fmla="*/ 0 w 9496281"/>
              <a:gd name="connsiteY4" fmla="*/ 40341 h 6898341"/>
              <a:gd name="connsiteX0" fmla="*/ 0 w 9496281"/>
              <a:gd name="connsiteY0" fmla="*/ 40341 h 6898341"/>
              <a:gd name="connsiteX1" fmla="*/ 9496281 w 9496281"/>
              <a:gd name="connsiteY1" fmla="*/ 0 h 6898341"/>
              <a:gd name="connsiteX2" fmla="*/ 6766528 w 9496281"/>
              <a:gd name="connsiteY2" fmla="*/ 6898341 h 6898341"/>
              <a:gd name="connsiteX3" fmla="*/ 0 w 9496281"/>
              <a:gd name="connsiteY3" fmla="*/ 6898341 h 6898341"/>
              <a:gd name="connsiteX4" fmla="*/ 0 w 9496281"/>
              <a:gd name="connsiteY4" fmla="*/ 40341 h 689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6281" h="6898341">
                <a:moveTo>
                  <a:pt x="0" y="40341"/>
                </a:moveTo>
                <a:lnTo>
                  <a:pt x="9496281" y="0"/>
                </a:lnTo>
                <a:lnTo>
                  <a:pt x="6766528" y="6898341"/>
                </a:lnTo>
                <a:lnTo>
                  <a:pt x="0" y="6898341"/>
                </a:lnTo>
                <a:lnTo>
                  <a:pt x="0" y="403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86FF28-DCA6-FA42-A9C5-F18E0882C2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7124" b="41438"/>
          <a:stretch/>
        </p:blipFill>
        <p:spPr>
          <a:xfrm>
            <a:off x="744071" y="6239999"/>
            <a:ext cx="2619710" cy="561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C7006D-CC61-B14B-A03E-A9152255B72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52430" y="6421310"/>
            <a:ext cx="1035050" cy="3001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83EE13-BCC8-1544-9CC1-A5E95AC243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9241" t="14247" r="26511" b="31935"/>
          <a:stretch/>
        </p:blipFill>
        <p:spPr>
          <a:xfrm>
            <a:off x="7397353" y="-14297"/>
            <a:ext cx="4751014" cy="6879017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78580D74-339B-D947-A829-C070D21D4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245600" cy="542501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DDF1A0C-832E-B34D-8E40-15B6B3A05D9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1" y="1244363"/>
            <a:ext cx="8601634" cy="476607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12191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5A72845C-4B0B-604E-90B3-C2369492C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245600" cy="542501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86FF28-DCA6-FA42-A9C5-F18E0882C2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7124" b="41438"/>
          <a:stretch/>
        </p:blipFill>
        <p:spPr>
          <a:xfrm>
            <a:off x="744071" y="6239999"/>
            <a:ext cx="2619710" cy="561611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24A0A51-823B-E342-8A54-1AB1A55E655E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884936716"/>
              </p:ext>
            </p:extLst>
          </p:nvPr>
        </p:nvGraphicFramePr>
        <p:xfrm>
          <a:off x="798867" y="1197066"/>
          <a:ext cx="10674948" cy="4987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05673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rang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24A0A51-823B-E342-8A54-1AB1A55E655E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153851501"/>
              </p:ext>
            </p:extLst>
          </p:nvPr>
        </p:nvGraphicFramePr>
        <p:xfrm>
          <a:off x="798867" y="1197066"/>
          <a:ext cx="10674948" cy="4987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6A6409D5-A75D-4A4D-804D-4F9FA23EB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1475"/>
            <a:ext cx="10309409" cy="542501"/>
          </a:xfrm>
        </p:spPr>
        <p:txBody>
          <a:bodyPr/>
          <a:lstStyle>
            <a:lvl1pPr>
              <a:defRPr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86876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5A72845C-4B0B-604E-90B3-C2369492C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1475"/>
            <a:ext cx="10309409" cy="542501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86FF28-DCA6-FA42-A9C5-F18E0882C2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7124" b="41438"/>
          <a:stretch/>
        </p:blipFill>
        <p:spPr>
          <a:xfrm>
            <a:off x="744071" y="6239999"/>
            <a:ext cx="2619710" cy="56161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6A79E9F-27BD-0D41-8E2D-38576325A79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244363"/>
            <a:ext cx="10309409" cy="168709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0BD99B6-C9C2-9643-9342-CEEF7C3F6C2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0111137"/>
              </p:ext>
            </p:extLst>
          </p:nvPr>
        </p:nvGraphicFramePr>
        <p:xfrm>
          <a:off x="838200" y="3164271"/>
          <a:ext cx="10309411" cy="2712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2773">
                  <a:extLst>
                    <a:ext uri="{9D8B030D-6E8A-4147-A177-3AD203B41FA5}">
                      <a16:colId xmlns:a16="http://schemas.microsoft.com/office/drawing/2014/main" val="3323961848"/>
                    </a:ext>
                  </a:extLst>
                </a:gridCol>
                <a:gridCol w="1472773">
                  <a:extLst>
                    <a:ext uri="{9D8B030D-6E8A-4147-A177-3AD203B41FA5}">
                      <a16:colId xmlns:a16="http://schemas.microsoft.com/office/drawing/2014/main" val="2753813995"/>
                    </a:ext>
                  </a:extLst>
                </a:gridCol>
                <a:gridCol w="1472773">
                  <a:extLst>
                    <a:ext uri="{9D8B030D-6E8A-4147-A177-3AD203B41FA5}">
                      <a16:colId xmlns:a16="http://schemas.microsoft.com/office/drawing/2014/main" val="3970598137"/>
                    </a:ext>
                  </a:extLst>
                </a:gridCol>
                <a:gridCol w="1472773">
                  <a:extLst>
                    <a:ext uri="{9D8B030D-6E8A-4147-A177-3AD203B41FA5}">
                      <a16:colId xmlns:a16="http://schemas.microsoft.com/office/drawing/2014/main" val="3418455376"/>
                    </a:ext>
                  </a:extLst>
                </a:gridCol>
                <a:gridCol w="1472773">
                  <a:extLst>
                    <a:ext uri="{9D8B030D-6E8A-4147-A177-3AD203B41FA5}">
                      <a16:colId xmlns:a16="http://schemas.microsoft.com/office/drawing/2014/main" val="1750298758"/>
                    </a:ext>
                  </a:extLst>
                </a:gridCol>
                <a:gridCol w="1472773">
                  <a:extLst>
                    <a:ext uri="{9D8B030D-6E8A-4147-A177-3AD203B41FA5}">
                      <a16:colId xmlns:a16="http://schemas.microsoft.com/office/drawing/2014/main" val="4293906284"/>
                    </a:ext>
                  </a:extLst>
                </a:gridCol>
                <a:gridCol w="1472773">
                  <a:extLst>
                    <a:ext uri="{9D8B030D-6E8A-4147-A177-3AD203B41FA5}">
                      <a16:colId xmlns:a16="http://schemas.microsoft.com/office/drawing/2014/main" val="2738517591"/>
                    </a:ext>
                  </a:extLst>
                </a:gridCol>
              </a:tblGrid>
              <a:tr h="542500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Table Header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Table Header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Table Header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Table Header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Table Header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Table Header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Table Header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616325"/>
                  </a:ext>
                </a:extLst>
              </a:tr>
              <a:tr h="5425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Content</a:t>
                      </a:r>
                    </a:p>
                  </a:txBody>
                  <a:tcPr anchor="ctr">
                    <a:solidFill>
                      <a:srgbClr val="00629B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123</a:t>
                      </a:r>
                    </a:p>
                  </a:txBody>
                  <a:tcPr anchor="ctr">
                    <a:solidFill>
                      <a:srgbClr val="00629B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rgbClr val="00629B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rgbClr val="00629B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rgbClr val="00629B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rgbClr val="00629B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rgbClr val="00629B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39208"/>
                  </a:ext>
                </a:extLst>
              </a:tr>
              <a:tr h="542500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Content</a:t>
                      </a:r>
                    </a:p>
                  </a:txBody>
                  <a:tcPr anchor="ctr">
                    <a:solidFill>
                      <a:srgbClr val="00629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123</a:t>
                      </a:r>
                    </a:p>
                  </a:txBody>
                  <a:tcPr anchor="ctr">
                    <a:solidFill>
                      <a:srgbClr val="00629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solidFill>
                      <a:srgbClr val="00629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solidFill>
                      <a:srgbClr val="00629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rgbClr val="00629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solidFill>
                      <a:srgbClr val="00629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rgbClr val="00629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50660"/>
                  </a:ext>
                </a:extLst>
              </a:tr>
              <a:tr h="542500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Content</a:t>
                      </a:r>
                    </a:p>
                  </a:txBody>
                  <a:tcPr anchor="ctr">
                    <a:solidFill>
                      <a:srgbClr val="00629B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123</a:t>
                      </a:r>
                    </a:p>
                  </a:txBody>
                  <a:tcPr anchor="ctr">
                    <a:solidFill>
                      <a:srgbClr val="00629B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rgbClr val="00629B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solidFill>
                      <a:srgbClr val="00629B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solidFill>
                      <a:srgbClr val="00629B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solidFill>
                      <a:srgbClr val="00629B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rgbClr val="00629B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303050"/>
                  </a:ext>
                </a:extLst>
              </a:tr>
              <a:tr h="542500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Content</a:t>
                      </a:r>
                    </a:p>
                  </a:txBody>
                  <a:tcPr anchor="ctr">
                    <a:solidFill>
                      <a:srgbClr val="00629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123</a:t>
                      </a:r>
                    </a:p>
                  </a:txBody>
                  <a:tcPr anchor="ctr">
                    <a:solidFill>
                      <a:srgbClr val="00629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solidFill>
                      <a:srgbClr val="00629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solidFill>
                      <a:srgbClr val="00629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rgbClr val="00629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rgbClr val="00629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rgbClr val="00629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252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16704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AC0A9E-EE9C-AA4F-B675-ADC8BA723C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1000"/>
                    </a14:imgEffect>
                  </a14:imgLayer>
                </a14:imgProps>
              </a:ext>
            </a:extLst>
          </a:blip>
          <a:srcRect t="8577" r="61176" b="64183"/>
          <a:stretch/>
        </p:blipFill>
        <p:spPr>
          <a:xfrm>
            <a:off x="9084234" y="0"/>
            <a:ext cx="3107766" cy="200361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5A72845C-4B0B-604E-90B3-C2369492C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515599" cy="542501"/>
          </a:xfrm>
        </p:spPr>
        <p:txBody>
          <a:bodyPr/>
          <a:lstStyle>
            <a:lvl1pPr>
              <a:defRPr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19C0306-94D8-7249-9105-58EB10557A0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244363"/>
            <a:ext cx="10515599" cy="4242037"/>
          </a:xfrm>
        </p:spPr>
        <p:txBody>
          <a:bodyPr/>
          <a:lstStyle>
            <a:lvl1pPr marL="228594" indent="-228594">
              <a:buFont typeface="Wingdings" pitchFamily="2" charset="2"/>
              <a:buChar char="§"/>
              <a:defRPr/>
            </a:lvl1pPr>
            <a:lvl2pPr marL="685783" indent="-228594">
              <a:buFont typeface="Wingdings" pitchFamily="2" charset="2"/>
              <a:buChar char="§"/>
              <a:defRPr>
                <a:solidFill>
                  <a:schemeClr val="accent1"/>
                </a:solidFill>
              </a:defRPr>
            </a:lvl2pPr>
            <a:lvl3pPr marL="1142971" indent="-228594">
              <a:buFont typeface="Wingdings" pitchFamily="2" charset="2"/>
              <a:buChar char="§"/>
              <a:defRPr/>
            </a:lvl3pPr>
            <a:lvl4pPr marL="1600160" indent="-228594">
              <a:buFont typeface="Wingdings" pitchFamily="2" charset="2"/>
              <a:buChar char="§"/>
              <a:defRPr/>
            </a:lvl4pPr>
            <a:lvl5pPr marL="2057349" indent="-228594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13302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3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FA76EFB-C154-7346-9108-4C8BB00A0E1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417663" y="2547513"/>
            <a:ext cx="3356675" cy="3295408"/>
          </a:xfrm>
        </p:spPr>
        <p:txBody>
          <a:bodyPr>
            <a:normAutofit/>
          </a:bodyPr>
          <a:lstStyle>
            <a:lvl1pPr marL="342900" indent="-342900">
              <a:buFont typeface="Wingdings" pitchFamily="2" charset="2"/>
              <a:buChar char="§"/>
              <a:defRPr sz="1867">
                <a:solidFill>
                  <a:schemeClr val="tx2"/>
                </a:solidFill>
              </a:defRPr>
            </a:lvl1pPr>
            <a:lvl2pPr marL="685783" marR="0" indent="-228594" algn="l" defTabSz="914377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A25B9BA-0E27-284C-9988-E109918B797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38200" y="1244363"/>
            <a:ext cx="10515600" cy="115270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5ECF17F-3EEF-094D-904C-08D8A7FB17B8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008027" y="2547513"/>
            <a:ext cx="3356675" cy="3295408"/>
          </a:xfrm>
        </p:spPr>
        <p:txBody>
          <a:bodyPr>
            <a:normAutofit/>
          </a:bodyPr>
          <a:lstStyle>
            <a:lvl1pPr marL="342900" indent="-342900">
              <a:buFont typeface="Wingdings" pitchFamily="2" charset="2"/>
              <a:buChar char="§"/>
              <a:defRPr sz="1867">
                <a:solidFill>
                  <a:schemeClr val="tx2"/>
                </a:solidFill>
              </a:defRPr>
            </a:lvl1pPr>
            <a:lvl2pPr marL="685783" marR="0" indent="-228594" algn="l" defTabSz="914377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3FC6FDF-75EC-8445-881A-C5507CF5C33B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27298" y="2547513"/>
            <a:ext cx="3356675" cy="3295408"/>
          </a:xfrm>
        </p:spPr>
        <p:txBody>
          <a:bodyPr>
            <a:normAutofit/>
          </a:bodyPr>
          <a:lstStyle>
            <a:lvl1pPr marL="342900" indent="-342900">
              <a:buFont typeface="Wingdings" pitchFamily="2" charset="2"/>
              <a:buChar char="§"/>
              <a:defRPr sz="1867">
                <a:solidFill>
                  <a:schemeClr val="tx2"/>
                </a:solidFill>
              </a:defRPr>
            </a:lvl1pPr>
            <a:lvl2pPr marL="685783" marR="0" indent="-228594" algn="l" defTabSz="914377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6249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B89639-7918-6044-B077-84A7DE7717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5539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0536668-1EBF-B042-8F88-328F42A5D49B}"/>
              </a:ext>
            </a:extLst>
          </p:cNvPr>
          <p:cNvSpPr/>
          <p:nvPr userDrawn="1"/>
        </p:nvSpPr>
        <p:spPr>
          <a:xfrm>
            <a:off x="0" y="3272589"/>
            <a:ext cx="12192000" cy="3585412"/>
          </a:xfrm>
          <a:prstGeom prst="rect">
            <a:avLst/>
          </a:prstGeom>
          <a:gradFill>
            <a:gsLst>
              <a:gs pos="0">
                <a:srgbClr val="00A1FF">
                  <a:alpha val="0"/>
                </a:srgbClr>
              </a:gs>
              <a:gs pos="51000">
                <a:schemeClr val="accent1">
                  <a:lumMod val="60000"/>
                  <a:lumOff val="40000"/>
                  <a:alpha val="80000"/>
                </a:schemeClr>
              </a:gs>
              <a:gs pos="99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3F2BF1-A63B-F14C-8544-FDADD82BC159}"/>
              </a:ext>
            </a:extLst>
          </p:cNvPr>
          <p:cNvSpPr/>
          <p:nvPr userDrawn="1"/>
        </p:nvSpPr>
        <p:spPr>
          <a:xfrm>
            <a:off x="0" y="2764030"/>
            <a:ext cx="12192000" cy="409397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83000">
                <a:schemeClr val="tx1">
                  <a:alpha val="29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162312-5BCD-2C45-8248-287D96CB4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712690"/>
            <a:ext cx="10515600" cy="54250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Bumper Slide</a:t>
            </a:r>
          </a:p>
        </p:txBody>
      </p:sp>
      <p:pic>
        <p:nvPicPr>
          <p:cNvPr id="8" name="Picture 7" descr="yp-logo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06" y="6314188"/>
            <a:ext cx="2404731" cy="3948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C7006D-CC61-B14B-A03E-A9152255B72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52430" y="6421310"/>
            <a:ext cx="1035050" cy="30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660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range_Title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6F5222B-4959-764A-BFE9-6B7C35243C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7736" r="10901" b="11670"/>
          <a:stretch/>
        </p:blipFill>
        <p:spPr>
          <a:xfrm>
            <a:off x="0" y="1874566"/>
            <a:ext cx="3182234" cy="49834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227DF9-5D47-EC40-8ADE-9629FD6B90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5036" b="13387"/>
          <a:stretch/>
        </p:blipFill>
        <p:spPr>
          <a:xfrm>
            <a:off x="3018217" y="1"/>
            <a:ext cx="9173784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0536668-1EBF-B042-8F88-328F42A5D49B}"/>
              </a:ext>
            </a:extLst>
          </p:cNvPr>
          <p:cNvSpPr/>
          <p:nvPr userDrawn="1"/>
        </p:nvSpPr>
        <p:spPr>
          <a:xfrm>
            <a:off x="0" y="3286584"/>
            <a:ext cx="12192000" cy="3585412"/>
          </a:xfrm>
          <a:prstGeom prst="rect">
            <a:avLst/>
          </a:prstGeom>
          <a:gradFill>
            <a:gsLst>
              <a:gs pos="0">
                <a:srgbClr val="E8B722">
                  <a:alpha val="0"/>
                </a:srgbClr>
              </a:gs>
              <a:gs pos="52000">
                <a:srgbClr val="FFC72C">
                  <a:alpha val="80000"/>
                </a:srgbClr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2CAA9C-2159-C045-9FAF-55349550CC79}"/>
              </a:ext>
            </a:extLst>
          </p:cNvPr>
          <p:cNvSpPr/>
          <p:nvPr userDrawn="1"/>
        </p:nvSpPr>
        <p:spPr>
          <a:xfrm>
            <a:off x="5426" y="2778026"/>
            <a:ext cx="12192000" cy="409397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83000">
                <a:schemeClr val="tx1">
                  <a:alpha val="29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10C1773-258A-1042-9B5C-08B98B2F6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8931" y="5429475"/>
            <a:ext cx="7294447" cy="54250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0921311-D676-324B-93CF-C10A2C861F9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08931" y="5978623"/>
            <a:ext cx="5531417" cy="344407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Sub Header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67C72D-D9D4-3E43-AD60-9CFDF1C91831}"/>
              </a:ext>
            </a:extLst>
          </p:cNvPr>
          <p:cNvSpPr/>
          <p:nvPr userDrawn="1"/>
        </p:nvSpPr>
        <p:spPr>
          <a:xfrm>
            <a:off x="5426" y="0"/>
            <a:ext cx="5518484" cy="3818021"/>
          </a:xfrm>
          <a:custGeom>
            <a:avLst/>
            <a:gdLst>
              <a:gd name="connsiteX0" fmla="*/ 0 w 5518484"/>
              <a:gd name="connsiteY0" fmla="*/ 0 h 4122821"/>
              <a:gd name="connsiteX1" fmla="*/ 5518484 w 5518484"/>
              <a:gd name="connsiteY1" fmla="*/ 0 h 4122821"/>
              <a:gd name="connsiteX2" fmla="*/ 5518484 w 5518484"/>
              <a:gd name="connsiteY2" fmla="*/ 4122821 h 4122821"/>
              <a:gd name="connsiteX3" fmla="*/ 0 w 5518484"/>
              <a:gd name="connsiteY3" fmla="*/ 4122821 h 4122821"/>
              <a:gd name="connsiteX4" fmla="*/ 0 w 5518484"/>
              <a:gd name="connsiteY4" fmla="*/ 0 h 4122821"/>
              <a:gd name="connsiteX0" fmla="*/ 0 w 5518484"/>
              <a:gd name="connsiteY0" fmla="*/ 0 h 4122821"/>
              <a:gd name="connsiteX1" fmla="*/ 5518484 w 5518484"/>
              <a:gd name="connsiteY1" fmla="*/ 0 h 4122821"/>
              <a:gd name="connsiteX2" fmla="*/ 5518484 w 5518484"/>
              <a:gd name="connsiteY2" fmla="*/ 4122821 h 4122821"/>
              <a:gd name="connsiteX3" fmla="*/ 433137 w 5518484"/>
              <a:gd name="connsiteY3" fmla="*/ 1925052 h 4122821"/>
              <a:gd name="connsiteX4" fmla="*/ 0 w 5518484"/>
              <a:gd name="connsiteY4" fmla="*/ 0 h 4122821"/>
              <a:gd name="connsiteX0" fmla="*/ 0 w 5518484"/>
              <a:gd name="connsiteY0" fmla="*/ 0 h 4122821"/>
              <a:gd name="connsiteX1" fmla="*/ 5518484 w 5518484"/>
              <a:gd name="connsiteY1" fmla="*/ 0 h 4122821"/>
              <a:gd name="connsiteX2" fmla="*/ 5518484 w 5518484"/>
              <a:gd name="connsiteY2" fmla="*/ 4122821 h 4122821"/>
              <a:gd name="connsiteX3" fmla="*/ 16042 w 5518484"/>
              <a:gd name="connsiteY3" fmla="*/ 1909010 h 4122821"/>
              <a:gd name="connsiteX4" fmla="*/ 0 w 5518484"/>
              <a:gd name="connsiteY4" fmla="*/ 0 h 4122821"/>
              <a:gd name="connsiteX0" fmla="*/ 0 w 5518484"/>
              <a:gd name="connsiteY0" fmla="*/ 0 h 3898231"/>
              <a:gd name="connsiteX1" fmla="*/ 5518484 w 5518484"/>
              <a:gd name="connsiteY1" fmla="*/ 0 h 3898231"/>
              <a:gd name="connsiteX2" fmla="*/ 3513221 w 5518484"/>
              <a:gd name="connsiteY2" fmla="*/ 3898231 h 3898231"/>
              <a:gd name="connsiteX3" fmla="*/ 16042 w 5518484"/>
              <a:gd name="connsiteY3" fmla="*/ 1909010 h 3898231"/>
              <a:gd name="connsiteX4" fmla="*/ 0 w 5518484"/>
              <a:gd name="connsiteY4" fmla="*/ 0 h 3898231"/>
              <a:gd name="connsiteX0" fmla="*/ 0 w 5518484"/>
              <a:gd name="connsiteY0" fmla="*/ 0 h 3818021"/>
              <a:gd name="connsiteX1" fmla="*/ 5518484 w 5518484"/>
              <a:gd name="connsiteY1" fmla="*/ 0 h 3818021"/>
              <a:gd name="connsiteX2" fmla="*/ 3352800 w 5518484"/>
              <a:gd name="connsiteY2" fmla="*/ 3818021 h 3818021"/>
              <a:gd name="connsiteX3" fmla="*/ 16042 w 5518484"/>
              <a:gd name="connsiteY3" fmla="*/ 1909010 h 3818021"/>
              <a:gd name="connsiteX4" fmla="*/ 0 w 5518484"/>
              <a:gd name="connsiteY4" fmla="*/ 0 h 3818021"/>
              <a:gd name="connsiteX0" fmla="*/ 0 w 5518484"/>
              <a:gd name="connsiteY0" fmla="*/ 0 h 3818021"/>
              <a:gd name="connsiteX1" fmla="*/ 5518484 w 5518484"/>
              <a:gd name="connsiteY1" fmla="*/ 0 h 3818021"/>
              <a:gd name="connsiteX2" fmla="*/ 3352800 w 5518484"/>
              <a:gd name="connsiteY2" fmla="*/ 3818021 h 3818021"/>
              <a:gd name="connsiteX3" fmla="*/ 16042 w 5518484"/>
              <a:gd name="connsiteY3" fmla="*/ 1909010 h 3818021"/>
              <a:gd name="connsiteX4" fmla="*/ 0 w 5518484"/>
              <a:gd name="connsiteY4" fmla="*/ 0 h 3818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8484" h="3818021">
                <a:moveTo>
                  <a:pt x="0" y="0"/>
                </a:moveTo>
                <a:lnTo>
                  <a:pt x="5518484" y="0"/>
                </a:lnTo>
                <a:lnTo>
                  <a:pt x="3352800" y="3818021"/>
                </a:lnTo>
                <a:cubicBezTo>
                  <a:pt x="1181768" y="2363537"/>
                  <a:pt x="1128295" y="2545347"/>
                  <a:pt x="16042" y="1909010"/>
                </a:cubicBezTo>
                <a:lnTo>
                  <a:pt x="0" y="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16A4576-68EF-1E41-ABA9-B8D2FB227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2823" t="33817" r="13743" b="30777"/>
          <a:stretch/>
        </p:blipFill>
        <p:spPr>
          <a:xfrm>
            <a:off x="4190643" y="4654232"/>
            <a:ext cx="2498779" cy="7843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C7006D-CC61-B14B-A03E-A9152255B72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2430" y="6421310"/>
            <a:ext cx="1035050" cy="300165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E56A269-6D07-8145-9C96-12BFCAE0EAC3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212775" y="6324934"/>
            <a:ext cx="5531417" cy="30016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C8E8970-C9FD-8A44-A53E-EA47B565B0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23030" t="14635" b="27380"/>
          <a:stretch/>
        </p:blipFill>
        <p:spPr>
          <a:xfrm>
            <a:off x="5426" y="0"/>
            <a:ext cx="9112142" cy="68646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5BC350-19B5-6547-A111-1267BDE119C9}"/>
              </a:ext>
            </a:extLst>
          </p:cNvPr>
          <p:cNvSpPr txBox="1"/>
          <p:nvPr userDrawn="1"/>
        </p:nvSpPr>
        <p:spPr>
          <a:xfrm>
            <a:off x="-5426" y="-626742"/>
            <a:ext cx="2341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PNG</a:t>
            </a:r>
          </a:p>
        </p:txBody>
      </p:sp>
    </p:spTree>
    <p:extLst>
      <p:ext uri="{BB962C8B-B14F-4D97-AF65-F5344CB8AC3E}">
        <p14:creationId xmlns:p14="http://schemas.microsoft.com/office/powerpoint/2010/main" val="3360238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_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E100E4-FF0C-014C-B35D-2011DCC1F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903" t="27263" r="42944" b="10181"/>
          <a:stretch/>
        </p:blipFill>
        <p:spPr>
          <a:xfrm flipH="1">
            <a:off x="7555832" y="1"/>
            <a:ext cx="4657091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0536668-1EBF-B042-8F88-328F42A5D49B}"/>
              </a:ext>
            </a:extLst>
          </p:cNvPr>
          <p:cNvSpPr/>
          <p:nvPr userDrawn="1"/>
        </p:nvSpPr>
        <p:spPr>
          <a:xfrm>
            <a:off x="8018" y="3272588"/>
            <a:ext cx="12192000" cy="3585412"/>
          </a:xfrm>
          <a:prstGeom prst="rect">
            <a:avLst/>
          </a:prstGeom>
          <a:gradFill>
            <a:gsLst>
              <a:gs pos="0">
                <a:srgbClr val="E8B722">
                  <a:alpha val="0"/>
                </a:srgbClr>
              </a:gs>
              <a:gs pos="52000">
                <a:srgbClr val="FFC72C">
                  <a:alpha val="80000"/>
                </a:srgbClr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D3DCC13-B2D5-EC42-BCFC-E96C339E57D3}"/>
              </a:ext>
            </a:extLst>
          </p:cNvPr>
          <p:cNvSpPr/>
          <p:nvPr userDrawn="1"/>
        </p:nvSpPr>
        <p:spPr>
          <a:xfrm>
            <a:off x="8016" y="3428999"/>
            <a:ext cx="12192000" cy="342900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83000">
                <a:schemeClr val="tx1">
                  <a:alpha val="29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21BB17-011B-FA48-A9DD-57ECF8B79F14}"/>
              </a:ext>
            </a:extLst>
          </p:cNvPr>
          <p:cNvSpPr/>
          <p:nvPr userDrawn="1"/>
        </p:nvSpPr>
        <p:spPr>
          <a:xfrm>
            <a:off x="0" y="-19878"/>
            <a:ext cx="9496281" cy="6877878"/>
          </a:xfrm>
          <a:custGeom>
            <a:avLst/>
            <a:gdLst>
              <a:gd name="connsiteX0" fmla="*/ 0 w 7371645"/>
              <a:gd name="connsiteY0" fmla="*/ 0 h 6858000"/>
              <a:gd name="connsiteX1" fmla="*/ 7371645 w 7371645"/>
              <a:gd name="connsiteY1" fmla="*/ 0 h 6858000"/>
              <a:gd name="connsiteX2" fmla="*/ 7371645 w 7371645"/>
              <a:gd name="connsiteY2" fmla="*/ 6858000 h 6858000"/>
              <a:gd name="connsiteX3" fmla="*/ 0 w 7371645"/>
              <a:gd name="connsiteY3" fmla="*/ 6858000 h 6858000"/>
              <a:gd name="connsiteX4" fmla="*/ 0 w 7371645"/>
              <a:gd name="connsiteY4" fmla="*/ 0 h 6858000"/>
              <a:gd name="connsiteX0" fmla="*/ 0 w 9496281"/>
              <a:gd name="connsiteY0" fmla="*/ 40341 h 6898341"/>
              <a:gd name="connsiteX1" fmla="*/ 9496281 w 9496281"/>
              <a:gd name="connsiteY1" fmla="*/ 0 h 6898341"/>
              <a:gd name="connsiteX2" fmla="*/ 7371645 w 9496281"/>
              <a:gd name="connsiteY2" fmla="*/ 6898341 h 6898341"/>
              <a:gd name="connsiteX3" fmla="*/ 0 w 9496281"/>
              <a:gd name="connsiteY3" fmla="*/ 6898341 h 6898341"/>
              <a:gd name="connsiteX4" fmla="*/ 0 w 9496281"/>
              <a:gd name="connsiteY4" fmla="*/ 40341 h 6898341"/>
              <a:gd name="connsiteX0" fmla="*/ 0 w 9496281"/>
              <a:gd name="connsiteY0" fmla="*/ 40341 h 6898341"/>
              <a:gd name="connsiteX1" fmla="*/ 9496281 w 9496281"/>
              <a:gd name="connsiteY1" fmla="*/ 0 h 6898341"/>
              <a:gd name="connsiteX2" fmla="*/ 6766528 w 9496281"/>
              <a:gd name="connsiteY2" fmla="*/ 6898341 h 6898341"/>
              <a:gd name="connsiteX3" fmla="*/ 0 w 9496281"/>
              <a:gd name="connsiteY3" fmla="*/ 6898341 h 6898341"/>
              <a:gd name="connsiteX4" fmla="*/ 0 w 9496281"/>
              <a:gd name="connsiteY4" fmla="*/ 40341 h 689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6281" h="6898341">
                <a:moveTo>
                  <a:pt x="0" y="40341"/>
                </a:moveTo>
                <a:lnTo>
                  <a:pt x="9496281" y="0"/>
                </a:lnTo>
                <a:lnTo>
                  <a:pt x="6766528" y="6898341"/>
                </a:lnTo>
                <a:lnTo>
                  <a:pt x="0" y="6898341"/>
                </a:lnTo>
                <a:lnTo>
                  <a:pt x="0" y="403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64C2090-331F-4D44-A37E-DA10C4C1D8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7124" b="41438"/>
          <a:stretch/>
        </p:blipFill>
        <p:spPr>
          <a:xfrm>
            <a:off x="744071" y="6239999"/>
            <a:ext cx="2619710" cy="561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C7006D-CC61-B14B-A03E-A9152255B72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52430" y="6421310"/>
            <a:ext cx="1035050" cy="30016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F6FFCAF-605D-5543-BFD4-6B5771C0C6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9241" t="14247" r="26511" b="31935"/>
          <a:stretch/>
        </p:blipFill>
        <p:spPr>
          <a:xfrm>
            <a:off x="5701416" y="-19880"/>
            <a:ext cx="4751014" cy="6877879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BAE09373-D5C9-4A46-BE54-96029DC00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772400" cy="542501"/>
          </a:xfrm>
        </p:spPr>
        <p:txBody>
          <a:bodyPr/>
          <a:lstStyle>
            <a:lvl1pPr>
              <a:defRPr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D355A8C-B2D6-2348-A3D8-D8ADE180A43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1" y="1244363"/>
            <a:ext cx="6533444" cy="476607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4541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_Content_Image_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E100E4-FF0C-014C-B35D-2011DCC1F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903" t="27263" r="42944" b="10181"/>
          <a:stretch/>
        </p:blipFill>
        <p:spPr>
          <a:xfrm flipH="1">
            <a:off x="7555832" y="1"/>
            <a:ext cx="4657091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0536668-1EBF-B042-8F88-328F42A5D49B}"/>
              </a:ext>
            </a:extLst>
          </p:cNvPr>
          <p:cNvSpPr/>
          <p:nvPr userDrawn="1"/>
        </p:nvSpPr>
        <p:spPr>
          <a:xfrm>
            <a:off x="8018" y="3272588"/>
            <a:ext cx="12192000" cy="3585412"/>
          </a:xfrm>
          <a:prstGeom prst="rect">
            <a:avLst/>
          </a:prstGeom>
          <a:gradFill>
            <a:gsLst>
              <a:gs pos="0">
                <a:srgbClr val="E8B722">
                  <a:alpha val="0"/>
                </a:srgbClr>
              </a:gs>
              <a:gs pos="52000">
                <a:srgbClr val="FFC72C">
                  <a:alpha val="80000"/>
                </a:srgbClr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D3DCC13-B2D5-EC42-BCFC-E96C339E57D3}"/>
              </a:ext>
            </a:extLst>
          </p:cNvPr>
          <p:cNvSpPr/>
          <p:nvPr userDrawn="1"/>
        </p:nvSpPr>
        <p:spPr>
          <a:xfrm>
            <a:off x="16036" y="3435726"/>
            <a:ext cx="12192000" cy="342900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83000">
                <a:schemeClr val="tx1">
                  <a:alpha val="29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21BB17-011B-FA48-A9DD-57ECF8B79F14}"/>
              </a:ext>
            </a:extLst>
          </p:cNvPr>
          <p:cNvSpPr/>
          <p:nvPr userDrawn="1"/>
        </p:nvSpPr>
        <p:spPr>
          <a:xfrm>
            <a:off x="-4887" y="-25972"/>
            <a:ext cx="11473107" cy="6890699"/>
          </a:xfrm>
          <a:custGeom>
            <a:avLst/>
            <a:gdLst>
              <a:gd name="connsiteX0" fmla="*/ 0 w 7371645"/>
              <a:gd name="connsiteY0" fmla="*/ 0 h 6858000"/>
              <a:gd name="connsiteX1" fmla="*/ 7371645 w 7371645"/>
              <a:gd name="connsiteY1" fmla="*/ 0 h 6858000"/>
              <a:gd name="connsiteX2" fmla="*/ 7371645 w 7371645"/>
              <a:gd name="connsiteY2" fmla="*/ 6858000 h 6858000"/>
              <a:gd name="connsiteX3" fmla="*/ 0 w 7371645"/>
              <a:gd name="connsiteY3" fmla="*/ 6858000 h 6858000"/>
              <a:gd name="connsiteX4" fmla="*/ 0 w 7371645"/>
              <a:gd name="connsiteY4" fmla="*/ 0 h 6858000"/>
              <a:gd name="connsiteX0" fmla="*/ 0 w 9496281"/>
              <a:gd name="connsiteY0" fmla="*/ 40341 h 6898341"/>
              <a:gd name="connsiteX1" fmla="*/ 9496281 w 9496281"/>
              <a:gd name="connsiteY1" fmla="*/ 0 h 6898341"/>
              <a:gd name="connsiteX2" fmla="*/ 7371645 w 9496281"/>
              <a:gd name="connsiteY2" fmla="*/ 6898341 h 6898341"/>
              <a:gd name="connsiteX3" fmla="*/ 0 w 9496281"/>
              <a:gd name="connsiteY3" fmla="*/ 6898341 h 6898341"/>
              <a:gd name="connsiteX4" fmla="*/ 0 w 9496281"/>
              <a:gd name="connsiteY4" fmla="*/ 40341 h 6898341"/>
              <a:gd name="connsiteX0" fmla="*/ 0 w 9496281"/>
              <a:gd name="connsiteY0" fmla="*/ 40341 h 6898341"/>
              <a:gd name="connsiteX1" fmla="*/ 9496281 w 9496281"/>
              <a:gd name="connsiteY1" fmla="*/ 0 h 6898341"/>
              <a:gd name="connsiteX2" fmla="*/ 6766528 w 9496281"/>
              <a:gd name="connsiteY2" fmla="*/ 6898341 h 6898341"/>
              <a:gd name="connsiteX3" fmla="*/ 0 w 9496281"/>
              <a:gd name="connsiteY3" fmla="*/ 6898341 h 6898341"/>
              <a:gd name="connsiteX4" fmla="*/ 0 w 9496281"/>
              <a:gd name="connsiteY4" fmla="*/ 40341 h 689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6281" h="6898341">
                <a:moveTo>
                  <a:pt x="0" y="40341"/>
                </a:moveTo>
                <a:lnTo>
                  <a:pt x="9496281" y="0"/>
                </a:lnTo>
                <a:lnTo>
                  <a:pt x="6766528" y="6898341"/>
                </a:lnTo>
                <a:lnTo>
                  <a:pt x="0" y="6898341"/>
                </a:lnTo>
                <a:lnTo>
                  <a:pt x="0" y="403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86FF28-DCA6-FA42-A9C5-F18E0882C2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7124" b="41438"/>
          <a:stretch/>
        </p:blipFill>
        <p:spPr>
          <a:xfrm>
            <a:off x="744071" y="6239999"/>
            <a:ext cx="2619710" cy="561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C7006D-CC61-B14B-A03E-A9152255B72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52430" y="6421310"/>
            <a:ext cx="1035050" cy="3001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D2D8E1-F4EF-0D4F-9AEE-11E99D5B3E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9241" t="14247" r="26511" b="31935"/>
          <a:stretch/>
        </p:blipFill>
        <p:spPr>
          <a:xfrm>
            <a:off x="7361513" y="-26604"/>
            <a:ext cx="4751014" cy="688460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EBF2EC76-5D00-5F4F-8B4C-F0E1F8C1D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245600" cy="542501"/>
          </a:xfrm>
        </p:spPr>
        <p:txBody>
          <a:bodyPr/>
          <a:lstStyle>
            <a:lvl1pPr>
              <a:defRPr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6E654E7-6E8B-7346-9856-09ECF99CACA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1" y="1244363"/>
            <a:ext cx="8601634" cy="476607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2423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rang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5A72845C-4B0B-604E-90B3-C2369492C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245600" cy="542501"/>
          </a:xfrm>
        </p:spPr>
        <p:txBody>
          <a:bodyPr/>
          <a:lstStyle>
            <a:lvl1pPr>
              <a:defRPr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24A0A51-823B-E342-8A54-1AB1A55E655E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990539018"/>
              </p:ext>
            </p:extLst>
          </p:nvPr>
        </p:nvGraphicFramePr>
        <p:xfrm>
          <a:off x="798867" y="1197066"/>
          <a:ext cx="10674948" cy="4987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726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rang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5A72845C-4B0B-604E-90B3-C2369492C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245600" cy="542501"/>
          </a:xfrm>
        </p:spPr>
        <p:txBody>
          <a:bodyPr/>
          <a:lstStyle>
            <a:lvl1pPr>
              <a:defRPr>
                <a:solidFill>
                  <a:srgbClr val="E8772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24A0A51-823B-E342-8A54-1AB1A55E655E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805615163"/>
              </p:ext>
            </p:extLst>
          </p:nvPr>
        </p:nvGraphicFramePr>
        <p:xfrm>
          <a:off x="798867" y="1197066"/>
          <a:ext cx="10674948" cy="4987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8282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5A72845C-4B0B-604E-90B3-C2369492C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1475"/>
            <a:ext cx="10309409" cy="542501"/>
          </a:xfrm>
        </p:spPr>
        <p:txBody>
          <a:bodyPr/>
          <a:lstStyle>
            <a:lvl1pPr>
              <a:defRPr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BC573EC-B31B-924A-A2D6-D59B4DA74F5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54241856"/>
              </p:ext>
            </p:extLst>
          </p:nvPr>
        </p:nvGraphicFramePr>
        <p:xfrm>
          <a:off x="838200" y="3164271"/>
          <a:ext cx="10309411" cy="2712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2773">
                  <a:extLst>
                    <a:ext uri="{9D8B030D-6E8A-4147-A177-3AD203B41FA5}">
                      <a16:colId xmlns:a16="http://schemas.microsoft.com/office/drawing/2014/main" val="3323961848"/>
                    </a:ext>
                  </a:extLst>
                </a:gridCol>
                <a:gridCol w="1472773">
                  <a:extLst>
                    <a:ext uri="{9D8B030D-6E8A-4147-A177-3AD203B41FA5}">
                      <a16:colId xmlns:a16="http://schemas.microsoft.com/office/drawing/2014/main" val="2753813995"/>
                    </a:ext>
                  </a:extLst>
                </a:gridCol>
                <a:gridCol w="1472773">
                  <a:extLst>
                    <a:ext uri="{9D8B030D-6E8A-4147-A177-3AD203B41FA5}">
                      <a16:colId xmlns:a16="http://schemas.microsoft.com/office/drawing/2014/main" val="3970598137"/>
                    </a:ext>
                  </a:extLst>
                </a:gridCol>
                <a:gridCol w="1472773">
                  <a:extLst>
                    <a:ext uri="{9D8B030D-6E8A-4147-A177-3AD203B41FA5}">
                      <a16:colId xmlns:a16="http://schemas.microsoft.com/office/drawing/2014/main" val="3418455376"/>
                    </a:ext>
                  </a:extLst>
                </a:gridCol>
                <a:gridCol w="1472773">
                  <a:extLst>
                    <a:ext uri="{9D8B030D-6E8A-4147-A177-3AD203B41FA5}">
                      <a16:colId xmlns:a16="http://schemas.microsoft.com/office/drawing/2014/main" val="1750298758"/>
                    </a:ext>
                  </a:extLst>
                </a:gridCol>
                <a:gridCol w="1472773">
                  <a:extLst>
                    <a:ext uri="{9D8B030D-6E8A-4147-A177-3AD203B41FA5}">
                      <a16:colId xmlns:a16="http://schemas.microsoft.com/office/drawing/2014/main" val="4293906284"/>
                    </a:ext>
                  </a:extLst>
                </a:gridCol>
                <a:gridCol w="1472773">
                  <a:extLst>
                    <a:ext uri="{9D8B030D-6E8A-4147-A177-3AD203B41FA5}">
                      <a16:colId xmlns:a16="http://schemas.microsoft.com/office/drawing/2014/main" val="2738517591"/>
                    </a:ext>
                  </a:extLst>
                </a:gridCol>
              </a:tblGrid>
              <a:tr h="542500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Table Header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Table Header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Table Header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Table Header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Table Header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Table Header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Table Header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616325"/>
                  </a:ext>
                </a:extLst>
              </a:tr>
              <a:tr h="5425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Content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123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39208"/>
                  </a:ext>
                </a:extLst>
              </a:tr>
              <a:tr h="542500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Content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123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50660"/>
                  </a:ext>
                </a:extLst>
              </a:tr>
              <a:tr h="542500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Content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123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303050"/>
                  </a:ext>
                </a:extLst>
              </a:tr>
              <a:tr h="542500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Content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123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252286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6A79E9F-27BD-0D41-8E2D-38576325A79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244363"/>
            <a:ext cx="10309409" cy="168709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0891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rang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5A72845C-4B0B-604E-90B3-C2369492C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515599" cy="542501"/>
          </a:xfrm>
        </p:spPr>
        <p:txBody>
          <a:bodyPr/>
          <a:lstStyle>
            <a:lvl1pPr>
              <a:defRPr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19C0306-94D8-7249-9105-58EB10557A0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244363"/>
            <a:ext cx="10515599" cy="4242037"/>
          </a:xfrm>
        </p:spPr>
        <p:txBody>
          <a:bodyPr/>
          <a:lstStyle>
            <a:lvl1pPr marL="228594" indent="-228594">
              <a:buFont typeface="Wingdings" pitchFamily="2" charset="2"/>
              <a:buChar char="§"/>
              <a:defRPr>
                <a:solidFill>
                  <a:schemeClr val="tx2"/>
                </a:solidFill>
              </a:defRPr>
            </a:lvl1pPr>
            <a:lvl2pPr marL="685783" indent="-228594">
              <a:buFont typeface="Wingdings" pitchFamily="2" charset="2"/>
              <a:buChar char="§"/>
              <a:defRPr>
                <a:solidFill>
                  <a:schemeClr val="accent3"/>
                </a:solidFill>
              </a:defRPr>
            </a:lvl2pPr>
            <a:lvl3pPr marL="1142971" indent="-228594">
              <a:buFont typeface="Wingdings" pitchFamily="2" charset="2"/>
              <a:buChar char="§"/>
              <a:defRPr/>
            </a:lvl3pPr>
            <a:lvl4pPr marL="1600160" indent="-228594">
              <a:buFont typeface="Wingdings" pitchFamily="2" charset="2"/>
              <a:buChar char="§"/>
              <a:defRPr/>
            </a:lvl4pPr>
            <a:lvl5pPr marL="2057349" indent="-228594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0066E4-853B-7D49-9CD5-D735B80C66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89000"/>
                    </a14:imgEffect>
                    <a14:imgEffect>
                      <a14:brightnessContrast contrast="-45000"/>
                    </a14:imgEffect>
                  </a14:imgLayer>
                </a14:imgProps>
              </a:ext>
            </a:extLst>
          </a:blip>
          <a:srcRect t="9258" r="60390" b="64886"/>
          <a:stretch/>
        </p:blipFill>
        <p:spPr>
          <a:xfrm>
            <a:off x="9235734" y="0"/>
            <a:ext cx="2956266" cy="1773213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4260927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2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999345"/>
            <a:ext cx="10515600" cy="5177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BB009E-88D0-CE43-AC27-CD7709872E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37124" b="41438"/>
          <a:stretch/>
        </p:blipFill>
        <p:spPr>
          <a:xfrm>
            <a:off x="744071" y="6239999"/>
            <a:ext cx="2619710" cy="561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127C28-E924-5C4C-ACD1-8B8A77F2485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452430" y="6410235"/>
            <a:ext cx="1035050" cy="32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50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26" r:id="rId2"/>
    <p:sldLayoutId id="2147483727" r:id="rId3"/>
    <p:sldLayoutId id="2147483689" r:id="rId4"/>
    <p:sldLayoutId id="2147483692" r:id="rId5"/>
    <p:sldLayoutId id="2147483718" r:id="rId6"/>
    <p:sldLayoutId id="2147483725" r:id="rId7"/>
    <p:sldLayoutId id="2147483695" r:id="rId8"/>
    <p:sldLayoutId id="2147483688" r:id="rId9"/>
    <p:sldLayoutId id="2147483665" r:id="rId10"/>
    <p:sldLayoutId id="2147483696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3"/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133" kern="1200">
          <a:solidFill>
            <a:schemeClr val="tx2"/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1pPr>
      <a:lvl2pPr marL="685783" indent="-228594" algn="l" defTabSz="914377" rtl="0" eaLnBrk="1" latinLnBrk="0" hangingPunct="1">
        <a:lnSpc>
          <a:spcPct val="120000"/>
        </a:lnSpc>
        <a:spcBef>
          <a:spcPts val="500"/>
        </a:spcBef>
        <a:buFont typeface="Wingdings" pitchFamily="2" charset="2"/>
        <a:buChar char="§"/>
        <a:defRPr sz="1867" kern="1200">
          <a:solidFill>
            <a:schemeClr val="accent3"/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kern="1200">
          <a:solidFill>
            <a:schemeClr val="tx2"/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67" kern="1200">
          <a:solidFill>
            <a:schemeClr val="tx2"/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kern="1200">
          <a:solidFill>
            <a:schemeClr val="tx2"/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2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999345"/>
            <a:ext cx="10515600" cy="5177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BB009E-88D0-CE43-AC27-CD7709872E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t="37124" b="41438"/>
          <a:stretch/>
        </p:blipFill>
        <p:spPr>
          <a:xfrm>
            <a:off x="744071" y="6239999"/>
            <a:ext cx="2619710" cy="561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127C28-E924-5C4C-ACD1-8B8A77F2485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452430" y="6410235"/>
            <a:ext cx="1035050" cy="32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20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22" r:id="rId5"/>
    <p:sldLayoutId id="2147483702" r:id="rId6"/>
    <p:sldLayoutId id="2147483703" r:id="rId7"/>
    <p:sldLayoutId id="2147483706" r:id="rId8"/>
    <p:sldLayoutId id="2147483707" r:id="rId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2"/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133" kern="1200">
          <a:solidFill>
            <a:schemeClr val="tx2"/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1pPr>
      <a:lvl2pPr marL="685783" indent="-228594" algn="l" defTabSz="914377" rtl="0" eaLnBrk="1" latinLnBrk="0" hangingPunct="1">
        <a:lnSpc>
          <a:spcPct val="120000"/>
        </a:lnSpc>
        <a:spcBef>
          <a:spcPts val="500"/>
        </a:spcBef>
        <a:buFont typeface="Wingdings" pitchFamily="2" charset="2"/>
        <a:buChar char="§"/>
        <a:defRPr sz="1867" kern="1200">
          <a:solidFill>
            <a:schemeClr val="accent2"/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kern="1200">
          <a:solidFill>
            <a:schemeClr val="tx2"/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67" kern="1200">
          <a:solidFill>
            <a:schemeClr val="tx2"/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kern="1200">
          <a:solidFill>
            <a:schemeClr val="tx2"/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2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999345"/>
            <a:ext cx="10515600" cy="5177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BB009E-88D0-CE43-AC27-CD7709872E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t="37124" b="41438"/>
          <a:stretch/>
        </p:blipFill>
        <p:spPr>
          <a:xfrm>
            <a:off x="744071" y="6239999"/>
            <a:ext cx="2619710" cy="561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127C28-E924-5C4C-ACD1-8B8A77F2485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452430" y="6410235"/>
            <a:ext cx="1035050" cy="32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00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23" r:id="rId5"/>
    <p:sldLayoutId id="2147483713" r:id="rId6"/>
    <p:sldLayoutId id="2147483714" r:id="rId7"/>
    <p:sldLayoutId id="2147483716" r:id="rId8"/>
    <p:sldLayoutId id="2147483717" r:id="rId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133" kern="1200">
          <a:solidFill>
            <a:schemeClr val="tx2"/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1pPr>
      <a:lvl2pPr marL="685783" indent="-228594" algn="l" defTabSz="914377" rtl="0" eaLnBrk="1" latinLnBrk="0" hangingPunct="1">
        <a:lnSpc>
          <a:spcPct val="120000"/>
        </a:lnSpc>
        <a:spcBef>
          <a:spcPts val="500"/>
        </a:spcBef>
        <a:buFont typeface="Wingdings" pitchFamily="2" charset="2"/>
        <a:buChar char="§"/>
        <a:defRPr sz="1867" kern="1200">
          <a:solidFill>
            <a:schemeClr val="accent1"/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kern="1200">
          <a:solidFill>
            <a:schemeClr val="tx2"/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67" kern="1200">
          <a:solidFill>
            <a:schemeClr val="tx2"/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kern="1200">
          <a:solidFill>
            <a:schemeClr val="tx2"/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D9B7B-B5DC-C848-A6C2-9CF6E5080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F6AD3-270B-C84E-98D8-E8CFC9D31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3E472C-48F3-784D-983C-CB87D7643C00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00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90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28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51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54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07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56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244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13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92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43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E5479-6B20-6445-A4FE-2EAA84C2A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3725"/>
            <a:ext cx="7772400" cy="542501"/>
          </a:xfrm>
        </p:spPr>
        <p:txBody>
          <a:bodyPr/>
          <a:lstStyle/>
          <a:p>
            <a:r>
              <a:rPr lang="en-US" dirty="0"/>
              <a:t>How to use this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FB665-C1D6-FB4C-B93F-EC891A6AFBD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38201" y="1472962"/>
            <a:ext cx="6533444" cy="4766077"/>
          </a:xfrm>
        </p:spPr>
        <p:txBody>
          <a:bodyPr/>
          <a:lstStyle/>
          <a:p>
            <a:r>
              <a:rPr lang="en-US" dirty="0"/>
              <a:t>There are 3 colors you can choose from: blue, orange, and green.</a:t>
            </a:r>
          </a:p>
          <a:p>
            <a:r>
              <a:rPr lang="en-US" dirty="0"/>
              <a:t>You must replace all stock images with images of your choice:</a:t>
            </a:r>
          </a:p>
          <a:p>
            <a:pPr lvl="1"/>
            <a:r>
              <a:rPr lang="en-US" dirty="0"/>
              <a:t>Images from your events or activities</a:t>
            </a:r>
          </a:p>
          <a:p>
            <a:pPr lvl="1"/>
            <a:r>
              <a:rPr lang="en-US" dirty="0"/>
              <a:t>Stock images provided by IEEE</a:t>
            </a:r>
          </a:p>
          <a:p>
            <a:pPr lvl="1"/>
            <a:r>
              <a:rPr lang="en-US" dirty="0"/>
              <a:t>Images with the appropriate use license </a:t>
            </a:r>
          </a:p>
          <a:p>
            <a:r>
              <a:rPr lang="en-US" dirty="0"/>
              <a:t>To edit images, navigate to slide master view</a:t>
            </a:r>
          </a:p>
          <a:p>
            <a:pPr lvl="1"/>
            <a:r>
              <a:rPr lang="en-US" dirty="0"/>
              <a:t>Make sure you save changes before exiting the master view!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672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20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57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44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31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6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195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EBA3D-6344-364B-A0B9-AB1BADB1B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245600" cy="542501"/>
          </a:xfrm>
        </p:spPr>
        <p:txBody>
          <a:bodyPr/>
          <a:lstStyle/>
          <a:p>
            <a:r>
              <a:rPr lang="en-US" dirty="0"/>
              <a:t>Make sure you follow the IEEE YP branding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A3261-8C85-B648-B187-F82504B01FE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38201" y="1244363"/>
            <a:ext cx="8494058" cy="4766077"/>
          </a:xfrm>
        </p:spPr>
        <p:txBody>
          <a:bodyPr/>
          <a:lstStyle/>
          <a:p>
            <a:pPr lvl="2"/>
            <a:endParaRPr lang="en-US" dirty="0"/>
          </a:p>
          <a:p>
            <a:r>
              <a:rPr lang="en-US" dirty="0"/>
              <a:t>You can learn more about the IEEE YP brand on our website, at </a:t>
            </a:r>
            <a:r>
              <a:rPr lang="en-US" dirty="0" err="1"/>
              <a:t>yp.ieee.org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If in doubt, reach out to us at </a:t>
            </a:r>
            <a:r>
              <a:rPr lang="en-US" dirty="0" err="1"/>
              <a:t>yp@ieee.org</a:t>
            </a:r>
            <a:endParaRPr lang="en-US" dirty="0"/>
          </a:p>
          <a:p>
            <a:r>
              <a:rPr lang="en-US" dirty="0"/>
              <a:t>IEEE provides further details on branding, color choices, and fonts.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794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CA862-D93C-3640-BC8D-1570F65FD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Content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4B7CD-36E1-364F-B818-BD0B04E57B4E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/>
              <a:t>Level 1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  <a:p>
            <a:pPr lvl="3"/>
            <a:r>
              <a:rPr lang="en-US" dirty="0"/>
              <a:t>Level 4</a:t>
            </a:r>
          </a:p>
          <a:p>
            <a:pPr lvl="4"/>
            <a:r>
              <a:rPr lang="en-US" dirty="0"/>
              <a:t>Level 5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329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AFA21-F8BF-D747-9D4A-6278AAFA0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07256-56E1-F14E-A6B5-6A12C1438639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  <a:p>
            <a:r>
              <a:rPr lang="en-US" dirty="0"/>
              <a:t>Content</a:t>
            </a:r>
          </a:p>
          <a:p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763618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C3B4C-35E5-164E-ABC5-5D89331A3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268189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85530-D38E-1A43-8272-7B68564E5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slide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FA72E-F1A1-1147-AB28-18E1AE23462E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38201" y="2547513"/>
            <a:ext cx="3356675" cy="3295408"/>
          </a:xfrm>
        </p:spPr>
        <p:txBody>
          <a:bodyPr/>
          <a:lstStyle/>
          <a:p>
            <a:r>
              <a:rPr lang="en-US" dirty="0"/>
              <a:t>Level 1</a:t>
            </a:r>
          </a:p>
          <a:p>
            <a:pPr lvl="1"/>
            <a:r>
              <a:rPr lang="en-US" dirty="0"/>
              <a:t>Level 2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372B78-4054-754F-8CB7-A58D007C001F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/>
              <a:t>Level 1</a:t>
            </a:r>
          </a:p>
          <a:p>
            <a:pPr lvl="1"/>
            <a:r>
              <a:rPr lang="en-US" dirty="0"/>
              <a:t>Level 2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E31C41-8060-6841-96F8-34AF7882EE7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997124" y="2547513"/>
            <a:ext cx="3356675" cy="3295408"/>
          </a:xfrm>
        </p:spPr>
        <p:txBody>
          <a:bodyPr/>
          <a:lstStyle/>
          <a:p>
            <a:r>
              <a:rPr lang="en-US" dirty="0"/>
              <a:t>Level 1</a:t>
            </a:r>
          </a:p>
          <a:p>
            <a:pPr lvl="1"/>
            <a:r>
              <a:rPr lang="en-US" dirty="0"/>
              <a:t>Level 2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16833E-FB6F-874A-8984-D8079B57D367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Content</a:t>
            </a:r>
          </a:p>
          <a:p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111345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57484-C739-9F4B-98E4-DA9C15DFF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Bumper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26155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09565"/>
      </p:ext>
    </p:extLst>
  </p:cSld>
  <p:clrMapOvr>
    <a:masterClrMapping/>
  </p:clrMapOvr>
</p:sld>
</file>

<file path=ppt/theme/theme1.xml><?xml version="1.0" encoding="utf-8"?>
<a:theme xmlns:a="http://schemas.openxmlformats.org/drawingml/2006/main" name="Orange_Master">
  <a:themeElements>
    <a:clrScheme name="IEEE YP brand">
      <a:dk1>
        <a:srgbClr val="000000"/>
      </a:dk1>
      <a:lt1>
        <a:srgbClr val="FFFFFF"/>
      </a:lt1>
      <a:dk2>
        <a:srgbClr val="75787B"/>
      </a:dk2>
      <a:lt2>
        <a:srgbClr val="E7E6E6"/>
      </a:lt2>
      <a:accent1>
        <a:srgbClr val="00619B"/>
      </a:accent1>
      <a:accent2>
        <a:srgbClr val="00833C"/>
      </a:accent2>
      <a:accent3>
        <a:srgbClr val="E87722"/>
      </a:accent3>
      <a:accent4>
        <a:srgbClr val="FFD100"/>
      </a:accent4>
      <a:accent5>
        <a:srgbClr val="78BE20"/>
      </a:accent5>
      <a:accent6>
        <a:srgbClr val="981D97"/>
      </a:accent6>
      <a:hlink>
        <a:srgbClr val="00B5E2"/>
      </a:hlink>
      <a:folHlink>
        <a:srgbClr val="BA0C2F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reen_Master">
  <a:themeElements>
    <a:clrScheme name="IEEE YP brand">
      <a:dk1>
        <a:srgbClr val="000000"/>
      </a:dk1>
      <a:lt1>
        <a:srgbClr val="FFFFFF"/>
      </a:lt1>
      <a:dk2>
        <a:srgbClr val="75787B"/>
      </a:dk2>
      <a:lt2>
        <a:srgbClr val="E7E6E6"/>
      </a:lt2>
      <a:accent1>
        <a:srgbClr val="00619B"/>
      </a:accent1>
      <a:accent2>
        <a:srgbClr val="00833C"/>
      </a:accent2>
      <a:accent3>
        <a:srgbClr val="E87722"/>
      </a:accent3>
      <a:accent4>
        <a:srgbClr val="FFD100"/>
      </a:accent4>
      <a:accent5>
        <a:srgbClr val="78BE20"/>
      </a:accent5>
      <a:accent6>
        <a:srgbClr val="981D97"/>
      </a:accent6>
      <a:hlink>
        <a:srgbClr val="00B5E2"/>
      </a:hlink>
      <a:folHlink>
        <a:srgbClr val="BA0C2F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Blue_Master">
  <a:themeElements>
    <a:clrScheme name="IEEE YP brand">
      <a:dk1>
        <a:srgbClr val="000000"/>
      </a:dk1>
      <a:lt1>
        <a:srgbClr val="FFFFFF"/>
      </a:lt1>
      <a:dk2>
        <a:srgbClr val="75787B"/>
      </a:dk2>
      <a:lt2>
        <a:srgbClr val="E7E6E6"/>
      </a:lt2>
      <a:accent1>
        <a:srgbClr val="00619B"/>
      </a:accent1>
      <a:accent2>
        <a:srgbClr val="00833C"/>
      </a:accent2>
      <a:accent3>
        <a:srgbClr val="E87722"/>
      </a:accent3>
      <a:accent4>
        <a:srgbClr val="FFD100"/>
      </a:accent4>
      <a:accent5>
        <a:srgbClr val="78BE20"/>
      </a:accent5>
      <a:accent6>
        <a:srgbClr val="981D97"/>
      </a:accent6>
      <a:hlink>
        <a:srgbClr val="00B5E2"/>
      </a:hlink>
      <a:folHlink>
        <a:srgbClr val="BA0C2F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4250</TotalTime>
  <Words>170</Words>
  <Application>Microsoft Office PowerPoint</Application>
  <PresentationFormat>Widescreen</PresentationFormat>
  <Paragraphs>42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Wingdings</vt:lpstr>
      <vt:lpstr>Orange_Master</vt:lpstr>
      <vt:lpstr>Green_Master</vt:lpstr>
      <vt:lpstr>3_Blue_Master</vt:lpstr>
      <vt:lpstr>PowerPoint Presentation</vt:lpstr>
      <vt:lpstr>How to use this template</vt:lpstr>
      <vt:lpstr>Make sure you follow the IEEE YP branding</vt:lpstr>
      <vt:lpstr>Content slide</vt:lpstr>
      <vt:lpstr>Table option</vt:lpstr>
      <vt:lpstr>Slide Title</vt:lpstr>
      <vt:lpstr>Content slide 2</vt:lpstr>
      <vt:lpstr>Bumper Slide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Kathryn A Harrison</cp:lastModifiedBy>
  <cp:revision>112</cp:revision>
  <dcterms:created xsi:type="dcterms:W3CDTF">2019-12-19T15:27:51Z</dcterms:created>
  <dcterms:modified xsi:type="dcterms:W3CDTF">2021-07-20T17:29:46Z</dcterms:modified>
</cp:coreProperties>
</file>