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995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2c0c74454_0_60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72c0c74454_0_60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b21acbc24_0_0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ab21acbc24_0_0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6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7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7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9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b21acbc24_0_131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ab21acbc24_0_131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c0c74454_4_0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72c0c74454_4_0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369775"/>
            <a:ext cx="5486400" cy="41397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1143225" y="689950"/>
            <a:ext cx="4572225" cy="3449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2e19e709f_0_0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72e19e709f_0_0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940c862b4c_0_11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940c862b4c_0_11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c0c74454_0_5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72c0c74454_0_5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2c0c74454_0_68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72c0c74454_0_68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2c0c74454_0_11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72c0c74454_0_11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2c0c74454_0_19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72c0c74454_0_19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2c0c74454_0_26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72c0c74454_0_26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2c0c74454_0_54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72c0c74454_0_54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12f88ca22_1_0:notes"/>
          <p:cNvSpPr txBox="1"/>
          <p:nvPr>
            <p:ph idx="1" type="body"/>
          </p:nvPr>
        </p:nvSpPr>
        <p:spPr>
          <a:xfrm>
            <a:off x="685800" y="4369775"/>
            <a:ext cx="5486400" cy="41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912f88ca22_1_0:notes"/>
          <p:cNvSpPr/>
          <p:nvPr>
            <p:ph idx="2" type="sldImg"/>
          </p:nvPr>
        </p:nvSpPr>
        <p:spPr>
          <a:xfrm>
            <a:off x="1143225" y="689950"/>
            <a:ext cx="4572300" cy="3449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37" name="Google Shape;37;p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050" y="154300"/>
            <a:ext cx="2352575" cy="38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/>
        </p:nvSpPr>
        <p:spPr>
          <a:xfrm>
            <a:off x="550925" y="4091875"/>
            <a:ext cx="83328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IEEE-HKN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Induction Ceremony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[Alpha Omega] </a:t>
            </a: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Chapter 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[Date]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Edith Clarke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593" y="1808600"/>
            <a:ext cx="2332825" cy="32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kn_shield_small" id="154" name="Google Shape;15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0"/>
            <a:ext cx="525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duceus" id="160" name="Google Shape;1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0"/>
            <a:ext cx="4852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/>
          <p:nvPr/>
        </p:nvSpPr>
        <p:spPr>
          <a:xfrm>
            <a:off x="3617912" y="6311900"/>
            <a:ext cx="1893887" cy="381000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3638550" y="6321425"/>
            <a:ext cx="18478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Caduceus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jupiter" id="168" name="Google Shape;1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050" y="0"/>
            <a:ext cx="5854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/>
          <p:nvPr/>
        </p:nvSpPr>
        <p:spPr>
          <a:xfrm>
            <a:off x="3346450" y="6215062"/>
            <a:ext cx="2506662" cy="458787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3313112" y="6243637"/>
            <a:ext cx="258603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Hand of Jupiter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silver" id="176" name="Google Shape;1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287" y="0"/>
            <a:ext cx="6067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1198562" y="1058862"/>
            <a:ext cx="5416550" cy="5799137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26"/>
          <p:cNvSpPr/>
          <p:nvPr/>
        </p:nvSpPr>
        <p:spPr>
          <a:xfrm rot="10800000">
            <a:off x="2601912" y="0"/>
            <a:ext cx="5678487" cy="5748337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26"/>
          <p:cNvSpPr/>
          <p:nvPr/>
        </p:nvSpPr>
        <p:spPr>
          <a:xfrm rot="5400000">
            <a:off x="912812" y="3175"/>
            <a:ext cx="2324100" cy="2317750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26"/>
          <p:cNvSpPr/>
          <p:nvPr/>
        </p:nvSpPr>
        <p:spPr>
          <a:xfrm rot="-5400000">
            <a:off x="5676106" y="4653756"/>
            <a:ext cx="2428875" cy="1979612"/>
          </a:xfrm>
          <a:prstGeom prst="rtTriangle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3240087" y="6311900"/>
            <a:ext cx="2506662" cy="381000"/>
          </a:xfrm>
          <a:prstGeom prst="roundRect">
            <a:avLst>
              <a:gd fmla="val 10260" name="adj"/>
            </a:avLst>
          </a:prstGeom>
          <a:solidFill>
            <a:schemeClr val="folHlink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6"/>
          <p:cNvSpPr/>
          <p:nvPr/>
        </p:nvSpPr>
        <p:spPr>
          <a:xfrm>
            <a:off x="3249612" y="6281737"/>
            <a:ext cx="2506662" cy="381000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3313112" y="6272212"/>
            <a:ext cx="23812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Band of Silver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bridge" id="189" name="Google Shape;18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37" y="836612"/>
            <a:ext cx="7654925" cy="449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7"/>
          <p:cNvGrpSpPr/>
          <p:nvPr/>
        </p:nvGrpSpPr>
        <p:grpSpPr>
          <a:xfrm>
            <a:off x="1370012" y="1456571"/>
            <a:ext cx="6754812" cy="3033427"/>
            <a:chOff x="863" y="918"/>
            <a:chExt cx="4255" cy="1911"/>
          </a:xfrm>
        </p:grpSpPr>
        <p:sp>
          <p:nvSpPr>
            <p:cNvPr id="191" name="Google Shape;191;p27"/>
            <p:cNvSpPr/>
            <p:nvPr/>
          </p:nvSpPr>
          <p:spPr>
            <a:xfrm rot="-1737398">
              <a:off x="1271" y="1349"/>
              <a:ext cx="1828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 rot="9001710">
              <a:off x="2839" y="2208"/>
              <a:ext cx="1816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 rot="1740332">
              <a:off x="1269" y="2217"/>
              <a:ext cx="1825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 rot="-9122068">
              <a:off x="2845" y="1361"/>
              <a:ext cx="1825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2638" y="1537"/>
              <a:ext cx="600" cy="600"/>
            </a:xfrm>
            <a:prstGeom prst="ellipse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96" name="Google Shape;196;p27"/>
            <p:cNvCxnSpPr/>
            <p:nvPr/>
          </p:nvCxnSpPr>
          <p:spPr>
            <a:xfrm>
              <a:off x="2663" y="2022"/>
              <a:ext cx="600" cy="0"/>
            </a:xfrm>
            <a:prstGeom prst="straightConnector1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97" name="Google Shape;197;p27"/>
            <p:cNvCxnSpPr/>
            <p:nvPr/>
          </p:nvCxnSpPr>
          <p:spPr>
            <a:xfrm rot="10800000">
              <a:off x="2700" y="1722"/>
              <a:ext cx="300" cy="300"/>
            </a:xfrm>
            <a:prstGeom prst="straightConnector1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cxnSp>
          <p:nvCxnSpPr>
            <p:cNvPr id="198" name="Google Shape;198;p27"/>
            <p:cNvCxnSpPr/>
            <p:nvPr/>
          </p:nvCxnSpPr>
          <p:spPr>
            <a:xfrm>
              <a:off x="2983" y="1019"/>
              <a:ext cx="0" cy="60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99" name="Google Shape;199;p27"/>
            <p:cNvCxnSpPr/>
            <p:nvPr/>
          </p:nvCxnSpPr>
          <p:spPr>
            <a:xfrm rot="10800000">
              <a:off x="2975" y="2145"/>
              <a:ext cx="0" cy="60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00" name="Google Shape;200;p27"/>
            <p:cNvCxnSpPr/>
            <p:nvPr/>
          </p:nvCxnSpPr>
          <p:spPr>
            <a:xfrm>
              <a:off x="863" y="1857"/>
              <a:ext cx="600" cy="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01" name="Google Shape;201;p27"/>
            <p:cNvCxnSpPr/>
            <p:nvPr/>
          </p:nvCxnSpPr>
          <p:spPr>
            <a:xfrm>
              <a:off x="4518" y="1871"/>
              <a:ext cx="600" cy="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202" name="Google Shape;202;p27"/>
            <p:cNvSpPr/>
            <p:nvPr/>
          </p:nvSpPr>
          <p:spPr>
            <a:xfrm>
              <a:off x="1348" y="1816"/>
              <a:ext cx="0" cy="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2932" y="990"/>
              <a:ext cx="0" cy="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2929" y="2701"/>
              <a:ext cx="0" cy="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484" y="1821"/>
              <a:ext cx="0" cy="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6" name="Google Shape;206;p27"/>
          <p:cNvSpPr/>
          <p:nvPr/>
        </p:nvSpPr>
        <p:spPr>
          <a:xfrm>
            <a:off x="3195625" y="6281725"/>
            <a:ext cx="2949600" cy="381000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3195637" y="6273800"/>
            <a:ext cx="29496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Wheatstone Bridge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13" name="Google Shape;213;p28"/>
          <p:cNvGrpSpPr/>
          <p:nvPr/>
        </p:nvGrpSpPr>
        <p:grpSpPr>
          <a:xfrm>
            <a:off x="3162300" y="6281737"/>
            <a:ext cx="2984500" cy="411162"/>
            <a:chOff x="2148" y="3957"/>
            <a:chExt cx="1585" cy="259"/>
          </a:xfrm>
        </p:grpSpPr>
        <p:sp>
          <p:nvSpPr>
            <p:cNvPr id="214" name="Google Shape;214;p28"/>
            <p:cNvSpPr/>
            <p:nvPr/>
          </p:nvSpPr>
          <p:spPr>
            <a:xfrm>
              <a:off x="2148" y="3976"/>
              <a:ext cx="1579" cy="240"/>
            </a:xfrm>
            <a:prstGeom prst="roundRect">
              <a:avLst>
                <a:gd fmla="val 10260" name="adj"/>
              </a:avLst>
            </a:prstGeom>
            <a:solidFill>
              <a:schemeClr val="folHlink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154" y="3957"/>
              <a:ext cx="1579" cy="240"/>
            </a:xfrm>
            <a:prstGeom prst="roundRect">
              <a:avLst>
                <a:gd fmla="val 10260" name="adj"/>
              </a:avLst>
            </a:prstGeom>
            <a:solidFill>
              <a:srgbClr val="FFCC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6" name="Google Shape;216;p28"/>
          <p:cNvSpPr txBox="1"/>
          <p:nvPr/>
        </p:nvSpPr>
        <p:spPr>
          <a:xfrm>
            <a:off x="3195637" y="6273800"/>
            <a:ext cx="29495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Wheatstone Bridge</a:t>
            </a:r>
            <a:endParaRPr/>
          </a:p>
        </p:txBody>
      </p:sp>
      <p:grpSp>
        <p:nvGrpSpPr>
          <p:cNvPr id="217" name="Google Shape;217;p28"/>
          <p:cNvGrpSpPr/>
          <p:nvPr/>
        </p:nvGrpSpPr>
        <p:grpSpPr>
          <a:xfrm>
            <a:off x="1335887" y="1454317"/>
            <a:ext cx="6637337" cy="3036735"/>
            <a:chOff x="863" y="916"/>
            <a:chExt cx="4181" cy="1913"/>
          </a:xfrm>
        </p:grpSpPr>
        <p:sp>
          <p:nvSpPr>
            <p:cNvPr id="218" name="Google Shape;218;p28"/>
            <p:cNvSpPr/>
            <p:nvPr/>
          </p:nvSpPr>
          <p:spPr>
            <a:xfrm rot="-1740000">
              <a:off x="1271" y="1348"/>
              <a:ext cx="1828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 rot="9000000">
              <a:off x="2839" y="2208"/>
              <a:ext cx="1816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1740000">
              <a:off x="1269" y="2217"/>
              <a:ext cx="1825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 rot="-9120000">
              <a:off x="2845" y="1361"/>
              <a:ext cx="1825" cy="179"/>
            </a:xfrm>
            <a:custGeom>
              <a:rect b="b" l="l" r="r" t="t"/>
              <a:pathLst>
                <a:path extrusionOk="0" h="120" w="1287">
                  <a:moveTo>
                    <a:pt x="0" y="54"/>
                  </a:moveTo>
                  <a:lnTo>
                    <a:pt x="270" y="54"/>
                  </a:lnTo>
                  <a:lnTo>
                    <a:pt x="318" y="120"/>
                  </a:lnTo>
                  <a:lnTo>
                    <a:pt x="378" y="3"/>
                  </a:lnTo>
                  <a:lnTo>
                    <a:pt x="435" y="120"/>
                  </a:lnTo>
                  <a:lnTo>
                    <a:pt x="495" y="3"/>
                  </a:lnTo>
                  <a:lnTo>
                    <a:pt x="552" y="120"/>
                  </a:lnTo>
                  <a:lnTo>
                    <a:pt x="615" y="0"/>
                  </a:lnTo>
                  <a:lnTo>
                    <a:pt x="672" y="120"/>
                  </a:lnTo>
                  <a:lnTo>
                    <a:pt x="729" y="0"/>
                  </a:lnTo>
                  <a:lnTo>
                    <a:pt x="786" y="120"/>
                  </a:lnTo>
                  <a:lnTo>
                    <a:pt x="846" y="3"/>
                  </a:lnTo>
                  <a:lnTo>
                    <a:pt x="876" y="63"/>
                  </a:lnTo>
                  <a:lnTo>
                    <a:pt x="1287" y="63"/>
                  </a:lnTo>
                </a:path>
              </a:pathLst>
            </a:custGeom>
            <a:noFill/>
            <a:ln cap="flat" cmpd="sng" w="38100">
              <a:solidFill>
                <a:srgbClr val="FFCC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638" y="1537"/>
              <a:ext cx="707" cy="715"/>
            </a:xfrm>
            <a:prstGeom prst="ellipse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23" name="Google Shape;223;p28"/>
            <p:cNvCxnSpPr/>
            <p:nvPr/>
          </p:nvCxnSpPr>
          <p:spPr>
            <a:xfrm>
              <a:off x="2663" y="2022"/>
              <a:ext cx="657" cy="0"/>
            </a:xfrm>
            <a:prstGeom prst="straightConnector1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24" name="Google Shape;224;p28"/>
            <p:cNvCxnSpPr/>
            <p:nvPr/>
          </p:nvCxnSpPr>
          <p:spPr>
            <a:xfrm rot="10800000">
              <a:off x="2803" y="1742"/>
              <a:ext cx="197" cy="280"/>
            </a:xfrm>
            <a:prstGeom prst="straightConnector1">
              <a:avLst/>
            </a:prstGeom>
            <a:noFill/>
            <a:ln cap="flat" cmpd="sng" w="5715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cxnSp>
          <p:nvCxnSpPr>
            <p:cNvPr id="225" name="Google Shape;225;p28"/>
            <p:cNvCxnSpPr/>
            <p:nvPr/>
          </p:nvCxnSpPr>
          <p:spPr>
            <a:xfrm>
              <a:off x="2983" y="1019"/>
              <a:ext cx="0" cy="51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26" name="Google Shape;226;p28"/>
            <p:cNvCxnSpPr/>
            <p:nvPr/>
          </p:nvCxnSpPr>
          <p:spPr>
            <a:xfrm rot="10800000">
              <a:off x="2975" y="2252"/>
              <a:ext cx="0" cy="493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27" name="Google Shape;227;p28"/>
            <p:cNvCxnSpPr/>
            <p:nvPr/>
          </p:nvCxnSpPr>
          <p:spPr>
            <a:xfrm>
              <a:off x="863" y="1857"/>
              <a:ext cx="526" cy="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228" name="Google Shape;228;p28"/>
            <p:cNvCxnSpPr/>
            <p:nvPr/>
          </p:nvCxnSpPr>
          <p:spPr>
            <a:xfrm>
              <a:off x="4518" y="1871"/>
              <a:ext cx="526" cy="0"/>
            </a:xfrm>
            <a:prstGeom prst="straightConnector1">
              <a:avLst/>
            </a:prstGeom>
            <a:noFill/>
            <a:ln cap="flat" cmpd="sng" w="38100">
              <a:solidFill>
                <a:srgbClr val="FFCC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229" name="Google Shape;229;p28"/>
            <p:cNvSpPr/>
            <p:nvPr/>
          </p:nvSpPr>
          <p:spPr>
            <a:xfrm>
              <a:off x="1348" y="1816"/>
              <a:ext cx="81" cy="9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932" y="990"/>
              <a:ext cx="98" cy="9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9" y="2701"/>
              <a:ext cx="98" cy="89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4484" y="1821"/>
              <a:ext cx="74" cy="90"/>
            </a:xfrm>
            <a:prstGeom prst="ellipse">
              <a:avLst/>
            </a:prstGeom>
            <a:solidFill>
              <a:srgbClr val="FFCC00"/>
            </a:solidFill>
            <a:ln cap="flat" cmpd="sng" w="9525">
              <a:solidFill>
                <a:srgbClr val="FFC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bridge" id="238" name="Google Shape;23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37" y="836612"/>
            <a:ext cx="7654925" cy="4494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9"/>
          <p:cNvGrpSpPr/>
          <p:nvPr/>
        </p:nvGrpSpPr>
        <p:grpSpPr>
          <a:xfrm>
            <a:off x="3162300" y="6281737"/>
            <a:ext cx="2984500" cy="411162"/>
            <a:chOff x="2148" y="3957"/>
            <a:chExt cx="1585" cy="259"/>
          </a:xfrm>
        </p:grpSpPr>
        <p:sp>
          <p:nvSpPr>
            <p:cNvPr id="240" name="Google Shape;240;p29"/>
            <p:cNvSpPr/>
            <p:nvPr/>
          </p:nvSpPr>
          <p:spPr>
            <a:xfrm>
              <a:off x="2148" y="3976"/>
              <a:ext cx="1579" cy="240"/>
            </a:xfrm>
            <a:prstGeom prst="roundRect">
              <a:avLst>
                <a:gd fmla="val 10260" name="adj"/>
              </a:avLst>
            </a:prstGeom>
            <a:solidFill>
              <a:schemeClr val="folHlink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2154" y="3957"/>
              <a:ext cx="1579" cy="240"/>
            </a:xfrm>
            <a:prstGeom prst="roundRect">
              <a:avLst>
                <a:gd fmla="val 10260" name="adj"/>
              </a:avLst>
            </a:prstGeom>
            <a:solidFill>
              <a:srgbClr val="FFCC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42" name="Google Shape;242;p29"/>
          <p:cNvSpPr txBox="1"/>
          <p:nvPr/>
        </p:nvSpPr>
        <p:spPr>
          <a:xfrm>
            <a:off x="3195637" y="6273800"/>
            <a:ext cx="294957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Wheatstone Bridge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ribbon" id="248" name="Google Shape;24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912" y="2120900"/>
            <a:ext cx="8589962" cy="337978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1135062" y="269875"/>
            <a:ext cx="6915150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3600"/>
              <a:buFont typeface="Noto Sans Symbols"/>
              <a:buNone/>
            </a:pPr>
            <a:r>
              <a:rPr b="1" i="0" lang="en-US" sz="3600" u="none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Η	Λ	Ε	Κ	Τ	Ρ	Ο	Ν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1095375" y="850900"/>
            <a:ext cx="56515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1651000" y="850900"/>
            <a:ext cx="1101725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Lambda</a:t>
            </a:r>
            <a:endParaRPr/>
          </a:p>
        </p:txBody>
      </p:sp>
      <p:sp>
        <p:nvSpPr>
          <p:cNvPr id="252" name="Google Shape;252;p30"/>
          <p:cNvSpPr txBox="1"/>
          <p:nvPr/>
        </p:nvSpPr>
        <p:spPr>
          <a:xfrm>
            <a:off x="2757487" y="850900"/>
            <a:ext cx="1001712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Epsilon</a:t>
            </a:r>
            <a:endParaRPr/>
          </a:p>
        </p:txBody>
      </p:sp>
      <p:sp>
        <p:nvSpPr>
          <p:cNvPr id="253" name="Google Shape;253;p30"/>
          <p:cNvSpPr txBox="1"/>
          <p:nvPr/>
        </p:nvSpPr>
        <p:spPr>
          <a:xfrm>
            <a:off x="3770312" y="850900"/>
            <a:ext cx="917575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Kappa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4770437" y="850900"/>
            <a:ext cx="622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Tau</a:t>
            </a:r>
            <a:endParaRPr/>
          </a:p>
        </p:txBody>
      </p:sp>
      <p:sp>
        <p:nvSpPr>
          <p:cNvPr id="255" name="Google Shape;255;p30"/>
          <p:cNvSpPr txBox="1"/>
          <p:nvPr/>
        </p:nvSpPr>
        <p:spPr>
          <a:xfrm>
            <a:off x="5602287" y="850900"/>
            <a:ext cx="636587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Rho</a:t>
            </a:r>
            <a:endParaRPr/>
          </a:p>
        </p:txBody>
      </p:sp>
      <p:sp>
        <p:nvSpPr>
          <p:cNvPr id="256" name="Google Shape;256;p30"/>
          <p:cNvSpPr txBox="1"/>
          <p:nvPr/>
        </p:nvSpPr>
        <p:spPr>
          <a:xfrm>
            <a:off x="6340475" y="850900"/>
            <a:ext cx="115570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Omicron</a:t>
            </a:r>
            <a:endParaRPr/>
          </a:p>
        </p:txBody>
      </p:sp>
      <p:sp>
        <p:nvSpPr>
          <p:cNvPr id="257" name="Google Shape;257;p30"/>
          <p:cNvSpPr txBox="1"/>
          <p:nvPr/>
        </p:nvSpPr>
        <p:spPr>
          <a:xfrm>
            <a:off x="7572375" y="850900"/>
            <a:ext cx="509587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3409950" y="6311900"/>
            <a:ext cx="2506662" cy="381000"/>
          </a:xfrm>
          <a:prstGeom prst="roundRect">
            <a:avLst>
              <a:gd fmla="val 10260" name="adj"/>
            </a:avLst>
          </a:prstGeom>
          <a:solidFill>
            <a:schemeClr val="folHlink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3419475" y="6281737"/>
            <a:ext cx="2506662" cy="381000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30"/>
          <p:cNvSpPr txBox="1"/>
          <p:nvPr/>
        </p:nvSpPr>
        <p:spPr>
          <a:xfrm>
            <a:off x="3887787" y="6272212"/>
            <a:ext cx="154146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Ribbon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ribbon" id="266" name="Google Shape;26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912" y="2120900"/>
            <a:ext cx="8589962" cy="337978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/>
          <p:nvPr/>
        </p:nvSpPr>
        <p:spPr>
          <a:xfrm>
            <a:off x="1135062" y="269875"/>
            <a:ext cx="69150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3600"/>
              <a:buFont typeface="Noto Sans Symbols"/>
              <a:buNone/>
            </a:pPr>
            <a:r>
              <a:rPr b="1" i="0" lang="en-US" sz="3600" u="none">
                <a:solidFill>
                  <a:srgbClr val="FFCC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Η</a:t>
            </a:r>
            <a:r>
              <a:rPr b="1" i="0" lang="en-US" sz="3600" u="none">
                <a:solidFill>
                  <a:schemeClr val="l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	Λ	Ε	</a:t>
            </a:r>
            <a:r>
              <a:rPr b="1" i="0" lang="en-US" sz="3600" u="none">
                <a:solidFill>
                  <a:srgbClr val="FFCC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Κ</a:t>
            </a:r>
            <a:r>
              <a:rPr b="1" i="0" lang="en-US" sz="3600" u="none">
                <a:solidFill>
                  <a:schemeClr val="lt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	Τ	Ρ	Ο	</a:t>
            </a:r>
            <a:r>
              <a:rPr b="1" i="0" lang="en-US" sz="3600" u="none">
                <a:solidFill>
                  <a:srgbClr val="FFCC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Ν</a:t>
            </a:r>
            <a:endParaRPr/>
          </a:p>
        </p:txBody>
      </p:sp>
      <p:sp>
        <p:nvSpPr>
          <p:cNvPr id="268" name="Google Shape;268;p31"/>
          <p:cNvSpPr txBox="1"/>
          <p:nvPr/>
        </p:nvSpPr>
        <p:spPr>
          <a:xfrm>
            <a:off x="1095375" y="850900"/>
            <a:ext cx="565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Eta</a:t>
            </a: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1651000" y="850900"/>
            <a:ext cx="1101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Lambda</a:t>
            </a:r>
            <a:endParaRPr/>
          </a:p>
        </p:txBody>
      </p:sp>
      <p:sp>
        <p:nvSpPr>
          <p:cNvPr id="270" name="Google Shape;270;p31"/>
          <p:cNvSpPr txBox="1"/>
          <p:nvPr/>
        </p:nvSpPr>
        <p:spPr>
          <a:xfrm>
            <a:off x="2757487" y="850900"/>
            <a:ext cx="1001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Epsilon</a:t>
            </a:r>
            <a:endParaRPr/>
          </a:p>
        </p:txBody>
      </p:sp>
      <p:sp>
        <p:nvSpPr>
          <p:cNvPr id="271" name="Google Shape;271;p31"/>
          <p:cNvSpPr txBox="1"/>
          <p:nvPr/>
        </p:nvSpPr>
        <p:spPr>
          <a:xfrm>
            <a:off x="3770312" y="850900"/>
            <a:ext cx="917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Kappa</a:t>
            </a:r>
            <a:endParaRPr/>
          </a:p>
        </p:txBody>
      </p:sp>
      <p:sp>
        <p:nvSpPr>
          <p:cNvPr id="272" name="Google Shape;272;p31"/>
          <p:cNvSpPr txBox="1"/>
          <p:nvPr/>
        </p:nvSpPr>
        <p:spPr>
          <a:xfrm>
            <a:off x="4770437" y="850900"/>
            <a:ext cx="6222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Tau</a:t>
            </a:r>
            <a:endParaRPr/>
          </a:p>
        </p:txBody>
      </p:sp>
      <p:sp>
        <p:nvSpPr>
          <p:cNvPr id="273" name="Google Shape;273;p31"/>
          <p:cNvSpPr txBox="1"/>
          <p:nvPr/>
        </p:nvSpPr>
        <p:spPr>
          <a:xfrm>
            <a:off x="5602287" y="850900"/>
            <a:ext cx="636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Rho</a:t>
            </a:r>
            <a:endParaRPr/>
          </a:p>
        </p:txBody>
      </p:sp>
      <p:sp>
        <p:nvSpPr>
          <p:cNvPr id="274" name="Google Shape;274;p31"/>
          <p:cNvSpPr txBox="1"/>
          <p:nvPr/>
        </p:nvSpPr>
        <p:spPr>
          <a:xfrm>
            <a:off x="6340475" y="850900"/>
            <a:ext cx="1155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Omicron</a:t>
            </a:r>
            <a:endParaRPr/>
          </a:p>
        </p:txBody>
      </p:sp>
      <p:sp>
        <p:nvSpPr>
          <p:cNvPr id="275" name="Google Shape;275;p31"/>
          <p:cNvSpPr txBox="1"/>
          <p:nvPr/>
        </p:nvSpPr>
        <p:spPr>
          <a:xfrm>
            <a:off x="7572375" y="850900"/>
            <a:ext cx="509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2000"/>
              <a:buFont typeface="Times New Roman"/>
              <a:buNone/>
            </a:pPr>
            <a:r>
              <a:rPr b="1" i="0" lang="en-US" sz="2000" u="none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</a:t>
            </a:r>
            <a:endParaRPr/>
          </a:p>
        </p:txBody>
      </p:sp>
      <p:sp>
        <p:nvSpPr>
          <p:cNvPr id="276" name="Google Shape;276;p31"/>
          <p:cNvSpPr/>
          <p:nvPr/>
        </p:nvSpPr>
        <p:spPr>
          <a:xfrm>
            <a:off x="3409950" y="6311900"/>
            <a:ext cx="2506800" cy="381000"/>
          </a:xfrm>
          <a:prstGeom prst="roundRect">
            <a:avLst>
              <a:gd fmla="val 10260" name="adj"/>
            </a:avLst>
          </a:prstGeom>
          <a:solidFill>
            <a:schemeClr val="folHlink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31"/>
          <p:cNvSpPr/>
          <p:nvPr/>
        </p:nvSpPr>
        <p:spPr>
          <a:xfrm>
            <a:off x="3419475" y="6281737"/>
            <a:ext cx="2506800" cy="381000"/>
          </a:xfrm>
          <a:prstGeom prst="roundRect">
            <a:avLst>
              <a:gd fmla="val 10260" name="adj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3887787" y="6272212"/>
            <a:ext cx="1541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None/>
            </a:pPr>
            <a:r>
              <a:rPr b="1" i="0" lang="en-US" sz="1800" u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Ribbon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838200" y="1812512"/>
            <a:ext cx="74676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kn_shield_small" id="284" name="Google Shape;2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0"/>
            <a:ext cx="525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860425" y="1544637"/>
            <a:ext cx="74676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0" i="0" lang="en-US" sz="3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IEEE-HKN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t/>
            </a:r>
            <a:endParaRPr b="0" i="0" sz="36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Virtual Induction Ceremony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Please be sure to sign and return your </a:t>
            </a:r>
            <a:r>
              <a:rPr b="1"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Signature Form </a:t>
            </a: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b="1" i="1" lang="en-US" sz="3600" u="sng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mbenson@ieee.org</a:t>
            </a: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4298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Sir Charles Wheatstone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0" y="1114425"/>
            <a:ext cx="4191000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936300" y="588762"/>
            <a:ext cx="7467600" cy="17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1"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Candidate Attendance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223875" y="1674879"/>
            <a:ext cx="8682300" cy="48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1"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Please stand and turn your room lighting up. </a:t>
            </a:r>
            <a:endParaRPr b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b="1" lang="en-US" sz="2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Please unmute your connection and be prepared to respond when addressed.</a:t>
            </a:r>
            <a:endParaRPr b="1" sz="2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William Gilbert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849" y="1100012"/>
            <a:ext cx="3508275" cy="46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John Bardeen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0" y="1543050"/>
            <a:ext cx="2667000" cy="37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Adm. Grace Hopper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275" y="1151838"/>
            <a:ext cx="3643452" cy="455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Michael Faraday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938" y="1234675"/>
            <a:ext cx="4874376" cy="487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838200" y="254957"/>
            <a:ext cx="74676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Verdana"/>
              <a:buNone/>
            </a:pPr>
            <a:r>
              <a:rPr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Charles Babbage</a:t>
            </a:r>
            <a:endParaRPr sz="3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5050" y="1352000"/>
            <a:ext cx="3233900" cy="45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