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7" r:id="rId1"/>
  </p:sldMasterIdLst>
  <p:notesMasterIdLst>
    <p:notesMasterId r:id="rId9"/>
  </p:notesMasterIdLst>
  <p:handoutMasterIdLst>
    <p:handoutMasterId r:id="rId10"/>
  </p:handoutMasterIdLst>
  <p:sldIdLst>
    <p:sldId id="256" r:id="rId2"/>
    <p:sldId id="318" r:id="rId3"/>
    <p:sldId id="319" r:id="rId4"/>
    <p:sldId id="320" r:id="rId5"/>
    <p:sldId id="321" r:id="rId6"/>
    <p:sldId id="322" r:id="rId7"/>
    <p:sldId id="323" r:id="rId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100" y="11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23CD-14E0-4042-9452-CE10583B8EE8}" type="datetimeFigureOut">
              <a:rPr lang="en-US" smtClean="0"/>
              <a:pPr/>
              <a:t>4/21/2025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Paper Title         IEEE/IAS-I&amp;CPS May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F3197-D6D0-4D18-8A5C-B59A7FE0FE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149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Paper Title         IEEE/IAS-I&amp;CPS May 2018</a:t>
            </a:r>
            <a:endParaRPr lang="en-US" dirty="0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B840B3-BE3D-486A-88E6-E66345947A2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5234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Paper Title         IEEE/IAS-I&amp;CPS 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6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Paper Title         IEEE/IAS-I&amp;CPS 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2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BA3C-DD09-423B-B0FF-9AB96F47CF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99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9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14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1BE4D-AC38-406C-8A82-158910FDAC8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47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7A63-F11C-4FCB-923B-8687F64657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9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7B08A-FBC9-474A-8CA0-5421502351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4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D0746-FEEC-4D47-B6DC-EE2124F905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0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BD7-6AA7-4CED-B822-82A05FD228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1D55-FF8F-41E8-BF90-947E73093A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77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9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Paper Title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IEEE/I&amp;CPS May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03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Paper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IEEE/I&amp;CPS May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E0A55-3B78-4C31-8A3A-027E7357A604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36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3738" y="316706"/>
            <a:ext cx="7518400" cy="2091929"/>
          </a:xfrm>
        </p:spPr>
        <p:txBody>
          <a:bodyPr/>
          <a:lstStyle/>
          <a:p>
            <a:pPr eaLnBrk="1" hangingPunct="1"/>
            <a:br>
              <a:rPr lang="en-US" sz="5400" dirty="0"/>
            </a:br>
            <a:r>
              <a:rPr lang="en-US" sz="5400" dirty="0"/>
              <a:t>PAPER TITLE</a:t>
            </a:r>
            <a:endParaRPr lang="en-US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5288" y="2969034"/>
            <a:ext cx="8706678" cy="1397483"/>
          </a:xfrm>
        </p:spPr>
        <p:txBody>
          <a:bodyPr/>
          <a:lstStyle/>
          <a:p>
            <a:pPr marL="63500" eaLnBrk="1" hangingPunct="1">
              <a:buFont typeface="Wingdings" charset="2"/>
              <a:buNone/>
            </a:pPr>
            <a:r>
              <a:rPr lang="en-US" dirty="0"/>
              <a:t>Author 1    Author 2</a:t>
            </a:r>
          </a:p>
          <a:p>
            <a:pPr marL="63500" eaLnBrk="1" hangingPunct="1"/>
            <a:r>
              <a:rPr lang="en-US" sz="2000" dirty="0"/>
              <a:t>2025 Industrial and Commercial Power Systems Technical Conference</a:t>
            </a:r>
          </a:p>
          <a:p>
            <a:pPr marL="63500" eaLnBrk="1" hangingPunct="1">
              <a:buFont typeface="Wingdings" charset="2"/>
              <a:buNone/>
            </a:pPr>
            <a:r>
              <a:rPr lang="en-US" sz="2000" dirty="0"/>
              <a:t>Montreal, Quebec</a:t>
            </a: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327" y="4452937"/>
            <a:ext cx="2041262" cy="58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IEEE_MB_Blue_CMYK_2010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5394" y="4466133"/>
            <a:ext cx="1911547" cy="55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Effective Slides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Include only necessary information</a:t>
            </a:r>
          </a:p>
          <a:p>
            <a:pPr eaLnBrk="1" hangingPunct="1"/>
            <a:r>
              <a:rPr lang="en-US" sz="2400" dirty="0"/>
              <a:t>Slide contents should be self evident</a:t>
            </a:r>
          </a:p>
          <a:p>
            <a:pPr eaLnBrk="1" hangingPunct="1"/>
            <a:r>
              <a:rPr lang="en-US" sz="2400" dirty="0"/>
              <a:t>Avoid “mega data” slides</a:t>
            </a:r>
          </a:p>
          <a:p>
            <a:pPr eaLnBrk="1" hangingPunct="1"/>
            <a:r>
              <a:rPr lang="en-US" sz="2400" dirty="0"/>
              <a:t>Seven words per line</a:t>
            </a:r>
          </a:p>
          <a:p>
            <a:pPr eaLnBrk="1" hangingPunct="1"/>
            <a:r>
              <a:rPr lang="en-US" sz="2400" dirty="0"/>
              <a:t>Maximum seven lines per slide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Present information graphically</a:t>
            </a:r>
          </a:p>
          <a:p>
            <a:pPr eaLnBrk="1" hangingPunct="1"/>
            <a:r>
              <a:rPr lang="en-US" sz="2400" dirty="0"/>
              <a:t>Clip art or scanned art can be useful in illustrating a point</a:t>
            </a:r>
          </a:p>
          <a:p>
            <a:pPr eaLnBrk="1" hangingPunct="1"/>
            <a:r>
              <a:rPr lang="en-US" sz="2400" dirty="0"/>
              <a:t>Graphic devises are helpful in separating elements or directing attention</a:t>
            </a:r>
          </a:p>
          <a:p>
            <a:pPr eaLnBrk="1" hangingPunct="1"/>
            <a:r>
              <a:rPr lang="en-US" sz="2400" dirty="0"/>
              <a:t>Graphics need to be fairly big and bold to stand out and to be seen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Graphs, Diagrams &amp; Tables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Graphs should not contain much detail and should be concise</a:t>
            </a:r>
          </a:p>
          <a:p>
            <a:pPr eaLnBrk="1" hangingPunct="1"/>
            <a:r>
              <a:rPr lang="en-US" sz="2400" dirty="0"/>
              <a:t>Different graphs serve different purposes</a:t>
            </a:r>
          </a:p>
          <a:p>
            <a:pPr eaLnBrk="1" hangingPunct="1"/>
            <a:r>
              <a:rPr lang="en-US" sz="2400" dirty="0"/>
              <a:t>Diagrams demonstrate ideas, concepts, processes</a:t>
            </a:r>
          </a:p>
          <a:p>
            <a:pPr eaLnBrk="1" hangingPunct="1"/>
            <a:r>
              <a:rPr lang="en-US" sz="2400" dirty="0"/>
              <a:t>No more than two graphics or diagrams per slide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Templates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Use a template for your slides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Templates include a background design and color scheme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Standardize positions, colors, and styles for common elements</a:t>
            </a:r>
          </a:p>
          <a:p>
            <a:pPr eaLnBrk="1" hangingPunct="1"/>
            <a:r>
              <a:rPr lang="en-US" sz="2400" dirty="0"/>
              <a:t>Dark background with light text and images is best</a:t>
            </a:r>
          </a:p>
          <a:p>
            <a:pPr eaLnBrk="1" hangingPunct="1"/>
            <a:r>
              <a:rPr lang="en-US" sz="2400" dirty="0"/>
              <a:t>Use colors that contrast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Font Basics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The font size should communicate the relative importance of the text content on the slide</a:t>
            </a:r>
          </a:p>
          <a:p>
            <a:pPr eaLnBrk="1" hangingPunct="1"/>
            <a:r>
              <a:rPr lang="en-US" sz="2400" dirty="0"/>
              <a:t>Font sizes should range between 18 and 48 points</a:t>
            </a:r>
          </a:p>
          <a:p>
            <a:pPr eaLnBrk="1" hangingPunct="1"/>
            <a:r>
              <a:rPr lang="en-US" sz="2400" dirty="0"/>
              <a:t>Illegible fonts detract from the message</a:t>
            </a:r>
          </a:p>
          <a:p>
            <a:pPr eaLnBrk="1" hangingPunct="1"/>
            <a:r>
              <a:rPr lang="en-US" sz="2400" dirty="0"/>
              <a:t>If using a computer for the presentation, use “system” fonts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Type Basics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ALL CAPITAL LETTERS are hard to read</a:t>
            </a:r>
          </a:p>
          <a:p>
            <a:pPr eaLnBrk="1" hangingPunct="1"/>
            <a:r>
              <a:rPr lang="en-US" sz="2400" dirty="0"/>
              <a:t>Use uppercase letters for the first letter of all main words</a:t>
            </a:r>
          </a:p>
          <a:p>
            <a:pPr eaLnBrk="1" hangingPunct="1"/>
            <a:r>
              <a:rPr lang="en-US" sz="2400" dirty="0"/>
              <a:t>Avoid abbreviations</a:t>
            </a:r>
          </a:p>
          <a:p>
            <a:pPr eaLnBrk="1" hangingPunct="1"/>
            <a:r>
              <a:rPr lang="en-US" sz="2400" dirty="0"/>
              <a:t>Punctuation marks can usually be omitted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7321684" y="4767263"/>
            <a:ext cx="1672753" cy="273844"/>
          </a:xfrm>
        </p:spPr>
        <p:txBody>
          <a:bodyPr/>
          <a:lstStyle/>
          <a:p>
            <a:r>
              <a:rPr lang="en-US"/>
              <a:t>IEEE/I&amp;CPS May 2025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162128" y="4767263"/>
            <a:ext cx="7159556" cy="273844"/>
          </a:xfrm>
        </p:spPr>
        <p:txBody>
          <a:bodyPr/>
          <a:lstStyle/>
          <a:p>
            <a:r>
              <a:rPr lang="en-US"/>
              <a:t>Paper Title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305</Words>
  <Application>Microsoft Office PowerPoint</Application>
  <PresentationFormat>On-screen Show (16:9)</PresentationFormat>
  <Paragraphs>50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 PAPER TITLE</vt:lpstr>
      <vt:lpstr>Effective Slides</vt:lpstr>
      <vt:lpstr>Graphics</vt:lpstr>
      <vt:lpstr>Graphs, Diagrams &amp; Tables</vt:lpstr>
      <vt:lpstr>Templates</vt:lpstr>
      <vt:lpstr>Font Basics</vt:lpstr>
      <vt:lpstr>Type Basics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Carson Bates</dc:creator>
  <cp:lastModifiedBy>Sayler, Kent</cp:lastModifiedBy>
  <cp:revision>18</cp:revision>
  <cp:lastPrinted>2005-09-07T23:49:48Z</cp:lastPrinted>
  <dcterms:created xsi:type="dcterms:W3CDTF">2010-03-28T22:28:54Z</dcterms:created>
  <dcterms:modified xsi:type="dcterms:W3CDTF">2025-04-22T00:00:32Z</dcterms:modified>
</cp:coreProperties>
</file>