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28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23CD-14E0-4042-9452-CE10583B8EE8}" type="datetimeFigureOut">
              <a:rPr lang="en-US" smtClean="0"/>
              <a:pPr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3197-D6D0-4D18-8A5C-B59A7FE0F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14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5234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6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2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BA3C-DD09-423B-B0FF-9AB96F47CF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4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7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7A63-F11C-4FCB-923B-8687F6465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B08A-FBC9-474A-8CA0-5421502351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0746-FEEC-4D47-B6DC-EE2124F905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5BD7-6AA7-4CED-B822-82A05FD22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D55-FF8F-41E8-BF90-947E73093A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7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9"/>
          <p:cNvSpPr txBox="1">
            <a:spLocks/>
          </p:cNvSpPr>
          <p:nvPr userDrawn="1"/>
        </p:nvSpPr>
        <p:spPr>
          <a:xfrm>
            <a:off x="457200" y="4737498"/>
            <a:ext cx="6115050" cy="273844"/>
          </a:xfrm>
          <a:prstGeom prst="rect">
            <a:avLst/>
          </a:prstGeom>
        </p:spPr>
        <p:txBody>
          <a:bodyPr bIns="0" anchor="b"/>
          <a:lstStyle/>
          <a:p>
            <a:pPr eaLnBrk="1" hangingPunct="1"/>
            <a:r>
              <a:rPr lang="en-US" sz="1100" dirty="0">
                <a:solidFill>
                  <a:srgbClr val="20143E"/>
                </a:solidFill>
              </a:rPr>
              <a:t>PAPER TITLE</a:t>
            </a:r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7180264" y="4737498"/>
            <a:ext cx="1576387" cy="273844"/>
          </a:xfrm>
          <a:prstGeom prst="rect">
            <a:avLst/>
          </a:prstGeom>
        </p:spPr>
        <p:txBody>
          <a:bodyPr lIns="0" rIns="0" bIns="0" anchor="b"/>
          <a:lstStyle/>
          <a:p>
            <a:pPr algn="r" eaLnBrk="1" hangingPunct="1"/>
            <a:r>
              <a:rPr lang="en-US" sz="1100" dirty="0">
                <a:solidFill>
                  <a:srgbClr val="20143E"/>
                </a:solidFill>
              </a:rPr>
              <a:t>IEEE IAS PCIC 2017</a:t>
            </a:r>
          </a:p>
        </p:txBody>
      </p:sp>
    </p:spTree>
    <p:extLst>
      <p:ext uri="{BB962C8B-B14F-4D97-AF65-F5344CB8AC3E}">
        <p14:creationId xmlns:p14="http://schemas.microsoft.com/office/powerpoint/2010/main" val="303436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316706"/>
            <a:ext cx="7518400" cy="2091929"/>
          </a:xfrm>
        </p:spPr>
        <p:txBody>
          <a:bodyPr/>
          <a:lstStyle/>
          <a:p>
            <a:pPr eaLnBrk="1" hangingPunct="1"/>
            <a:br>
              <a:rPr lang="en-US" sz="5400" dirty="0"/>
            </a:br>
            <a:r>
              <a:rPr lang="en-US" sz="5400" dirty="0"/>
              <a:t>PAPER TITLE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288" y="2969034"/>
            <a:ext cx="8706678" cy="1397483"/>
          </a:xfrm>
        </p:spPr>
        <p:txBody>
          <a:bodyPr/>
          <a:lstStyle/>
          <a:p>
            <a:pPr marL="63500" eaLnBrk="1" hangingPunct="1">
              <a:buFont typeface="Wingdings" charset="2"/>
              <a:buNone/>
            </a:pPr>
            <a:r>
              <a:rPr lang="en-US" dirty="0"/>
              <a:t>Author 1    Author 2</a:t>
            </a:r>
          </a:p>
          <a:p>
            <a:pPr marL="63500" eaLnBrk="1" hangingPunct="1"/>
            <a:r>
              <a:rPr lang="en-US" sz="2000" dirty="0"/>
              <a:t>2025 Industrial and Commercial Power Systems Technical Conference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/>
              <a:t>Montreal, Quebec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27" y="4452937"/>
            <a:ext cx="2041262" cy="5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EEE_MB_Blue_CMYK_20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394" y="4466133"/>
            <a:ext cx="1911547" cy="55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Effective Slides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Include only necessary information</a:t>
            </a:r>
          </a:p>
          <a:p>
            <a:pPr eaLnBrk="1" hangingPunct="1"/>
            <a:r>
              <a:rPr lang="en-US" sz="2400" dirty="0"/>
              <a:t>Slide contents should be self evident</a:t>
            </a:r>
          </a:p>
          <a:p>
            <a:pPr eaLnBrk="1" hangingPunct="1"/>
            <a:r>
              <a:rPr lang="en-US" sz="2400" dirty="0"/>
              <a:t>Avoid “mega data” slides</a:t>
            </a:r>
          </a:p>
          <a:p>
            <a:pPr eaLnBrk="1" hangingPunct="1"/>
            <a:r>
              <a:rPr lang="en-US" sz="2400" dirty="0"/>
              <a:t>Seven words per line</a:t>
            </a:r>
          </a:p>
          <a:p>
            <a:pPr eaLnBrk="1" hangingPunct="1"/>
            <a:r>
              <a:rPr lang="en-US" sz="2400" dirty="0"/>
              <a:t>Maximum seven lines per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Present information graphically</a:t>
            </a:r>
          </a:p>
          <a:p>
            <a:pPr eaLnBrk="1" hangingPunct="1"/>
            <a:r>
              <a:rPr lang="en-US" sz="2400" dirty="0"/>
              <a:t>Clip art or scanned art can be useful in illustrating a point</a:t>
            </a:r>
          </a:p>
          <a:p>
            <a:pPr eaLnBrk="1" hangingPunct="1"/>
            <a:r>
              <a:rPr lang="en-US" sz="2400" dirty="0"/>
              <a:t>Graphic devises are helpful in separating elements or directing attention</a:t>
            </a:r>
          </a:p>
          <a:p>
            <a:pPr eaLnBrk="1" hangingPunct="1"/>
            <a:r>
              <a:rPr lang="en-US" sz="2400" dirty="0"/>
              <a:t>Graphics need to be fairly big and bold to stand out and to be seen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Graphs, Diagrams &amp; Tables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Graphs should not contain much detail and should be concise</a:t>
            </a:r>
          </a:p>
          <a:p>
            <a:pPr eaLnBrk="1" hangingPunct="1"/>
            <a:r>
              <a:rPr lang="en-US" sz="2400" dirty="0"/>
              <a:t>Different graphs serve different purposes</a:t>
            </a:r>
          </a:p>
          <a:p>
            <a:pPr eaLnBrk="1" hangingPunct="1"/>
            <a:r>
              <a:rPr lang="en-US" sz="2400" dirty="0"/>
              <a:t>Diagrams demonstrate ideas, concepts, processes</a:t>
            </a:r>
          </a:p>
          <a:p>
            <a:pPr eaLnBrk="1" hangingPunct="1"/>
            <a:r>
              <a:rPr lang="en-US" sz="2400" dirty="0"/>
              <a:t>No more than two graphics or diagrams per slide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Templates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Use a template for your slides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Templates include a background design and color scheme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Standardize positions, colors, and styles for common elements</a:t>
            </a:r>
          </a:p>
          <a:p>
            <a:pPr eaLnBrk="1" hangingPunct="1"/>
            <a:r>
              <a:rPr lang="en-US" sz="2400" dirty="0"/>
              <a:t>Dark background with light text and images is best</a:t>
            </a:r>
          </a:p>
          <a:p>
            <a:pPr eaLnBrk="1" hangingPunct="1"/>
            <a:r>
              <a:rPr lang="en-US" sz="2400" dirty="0"/>
              <a:t>Use colors that contrast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Font Basics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The font size should communicate the relative importance of the text content on the slide</a:t>
            </a:r>
          </a:p>
          <a:p>
            <a:pPr eaLnBrk="1" hangingPunct="1"/>
            <a:r>
              <a:rPr lang="en-US" sz="2400" dirty="0"/>
              <a:t>Font sizes should range between 18 and 48 points</a:t>
            </a:r>
          </a:p>
          <a:p>
            <a:pPr eaLnBrk="1" hangingPunct="1"/>
            <a:r>
              <a:rPr lang="en-US" sz="2400" dirty="0"/>
              <a:t>Illegible fonts detract from the message</a:t>
            </a:r>
          </a:p>
          <a:p>
            <a:pPr eaLnBrk="1" hangingPunct="1"/>
            <a:r>
              <a:rPr lang="en-US" sz="2400" dirty="0"/>
              <a:t>If using a computer for the presentation, use “system” fonts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 Basics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ALL CAPITAL LETTERS are hard to read</a:t>
            </a:r>
          </a:p>
          <a:p>
            <a:pPr eaLnBrk="1" hangingPunct="1"/>
            <a:r>
              <a:rPr lang="en-US" sz="2400" dirty="0"/>
              <a:t>Use uppercase letters for the first letter of all main words</a:t>
            </a:r>
          </a:p>
          <a:p>
            <a:pPr eaLnBrk="1" hangingPunct="1"/>
            <a:r>
              <a:rPr lang="en-US" sz="2400" dirty="0"/>
              <a:t>Avoid abbreviations</a:t>
            </a:r>
          </a:p>
          <a:p>
            <a:pPr eaLnBrk="1" hangingPunct="1"/>
            <a:r>
              <a:rPr lang="en-US" sz="2400" dirty="0"/>
              <a:t>Punctuation marks can usually be omitted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305</Words>
  <Application>Microsoft Office PowerPoint</Application>
  <PresentationFormat>On-screen Show (16:9)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PAPER TITLE</vt:lpstr>
      <vt:lpstr>Effective Slides</vt:lpstr>
      <vt:lpstr>Graphics</vt:lpstr>
      <vt:lpstr>Graphs, Diagrams &amp; Tables</vt:lpstr>
      <vt:lpstr>Templates</vt:lpstr>
      <vt:lpstr>Font Basics</vt:lpstr>
      <vt:lpstr>Type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Carson Bates</dc:creator>
  <cp:lastModifiedBy>carolin panetta</cp:lastModifiedBy>
  <cp:revision>17</cp:revision>
  <cp:lastPrinted>2005-09-07T23:49:48Z</cp:lastPrinted>
  <dcterms:created xsi:type="dcterms:W3CDTF">2010-03-28T22:28:54Z</dcterms:created>
  <dcterms:modified xsi:type="dcterms:W3CDTF">2024-09-06T17:47:18Z</dcterms:modified>
</cp:coreProperties>
</file>