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85" d="100"/>
          <a:sy n="85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8/24/2019</a:t>
            </a:r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 Chair: Brian Zook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Power &amp; Energy Society - San Antonio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 Brian Zook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8/24/2019</a:t>
            </a:r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</a:rPr>
              <a:t>8/24/2019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</a:t>
            </a:r>
          </a:p>
          <a:p>
            <a:endParaRPr lang="en-US" sz="1600" dirty="0" smtClean="0"/>
          </a:p>
          <a:p>
            <a:r>
              <a:rPr lang="en-US" sz="1600" dirty="0" smtClean="0"/>
              <a:t>Help our members through education and personal interaction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Brian Zook			brian.zook@swri.org</a:t>
            </a:r>
          </a:p>
          <a:p>
            <a:r>
              <a:rPr lang="en-US" sz="1600" dirty="0" smtClean="0"/>
              <a:t>Vice Chair			Curtis Cryer			cbcryer@ieee.org</a:t>
            </a:r>
            <a:endParaRPr lang="en-US" sz="1600" dirty="0"/>
          </a:p>
          <a:p>
            <a:r>
              <a:rPr lang="en-US" sz="1600" dirty="0" smtClean="0"/>
              <a:t>Treasurer/Secretary	Dan Bumbernick		d.bumbernick@ieee.org</a:t>
            </a:r>
          </a:p>
          <a:p>
            <a:endParaRPr lang="en-US" sz="1600" dirty="0" smtClean="0"/>
          </a:p>
          <a:p>
            <a:r>
              <a:rPr lang="en-US" sz="1600" b="1" dirty="0" smtClean="0"/>
              <a:t>Chapter Size</a:t>
            </a:r>
          </a:p>
          <a:p>
            <a:endParaRPr lang="en-US" sz="1600" b="1" dirty="0" smtClean="0"/>
          </a:p>
          <a:p>
            <a:r>
              <a:rPr lang="en-US" sz="1600" dirty="0" smtClean="0"/>
              <a:t>Attendance at our monthly meetings range from 4 to 12 (generally 8-10)</a:t>
            </a:r>
            <a:endParaRPr lang="en-US" sz="1600" b="1" dirty="0"/>
          </a:p>
          <a:p>
            <a:r>
              <a:rPr lang="en-US" sz="1600" dirty="0" smtClean="0"/>
              <a:t>Attendance at our February Ethics training is ~20-25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</a:rPr>
              <a:t>8/24/2019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Meetings (All Technical)</a:t>
            </a:r>
            <a:endParaRPr lang="en-US" sz="1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91292"/>
              </p:ext>
            </p:extLst>
          </p:nvPr>
        </p:nvGraphicFramePr>
        <p:xfrm>
          <a:off x="999893" y="1797559"/>
          <a:ext cx="6839415" cy="46177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7687"/>
                <a:gridCol w="2712376"/>
                <a:gridCol w="1751558"/>
                <a:gridCol w="1267794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Topic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Speaker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L31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January 24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CPS Energy’s Flexible Energy Path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CPS</a:t>
                      </a:r>
                      <a:r>
                        <a:rPr lang="en-US" sz="1000" baseline="0" dirty="0" smtClean="0"/>
                        <a:t> Energy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February 28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Ethics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Rick Strong,</a:t>
                      </a:r>
                      <a:r>
                        <a:rPr lang="en-US" sz="1000" baseline="0" dirty="0" smtClean="0"/>
                        <a:t> Director of Licensing, TBPE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March 28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Advanced Power Generation and</a:t>
                      </a:r>
                      <a:r>
                        <a:rPr lang="en-US" sz="1000" baseline="0" dirty="0" smtClean="0"/>
                        <a:t> Energy Storage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Tim Allison, </a:t>
                      </a:r>
                      <a:r>
                        <a:rPr lang="en-US" sz="1000" dirty="0" err="1" smtClean="0"/>
                        <a:t>SwRI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April 25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DER Voltage and Frequency Ride-Through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Curtis Cryer, CPS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Energy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May 23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Underground Power Cable Capacity</a:t>
                      </a:r>
                      <a:r>
                        <a:rPr lang="en-US" sz="1000" baseline="0" dirty="0" smtClean="0"/>
                        <a:t> in Duct Banks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Curtis</a:t>
                      </a:r>
                      <a:r>
                        <a:rPr lang="en-US" sz="1000" baseline="0" dirty="0" smtClean="0"/>
                        <a:t> Cryer, CPS Energy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June 27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 Meeting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July 25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 Meeting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August</a:t>
                      </a:r>
                      <a:r>
                        <a:rPr lang="en-US" sz="1000" baseline="0" dirty="0" smtClean="0"/>
                        <a:t> 22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Transmission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Underbuild</a:t>
                      </a:r>
                      <a:r>
                        <a:rPr lang="en-US" sz="1000" baseline="0" dirty="0" smtClean="0"/>
                        <a:t>: Lessons Learned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Gordon </a:t>
                      </a:r>
                      <a:r>
                        <a:rPr lang="en-US" sz="1000" dirty="0" err="1" smtClean="0"/>
                        <a:t>Lyssy</a:t>
                      </a:r>
                      <a:r>
                        <a:rPr lang="en-US" sz="1000" dirty="0" smtClean="0"/>
                        <a:t>, Schneider </a:t>
                      </a:r>
                      <a:r>
                        <a:rPr lang="en-US" sz="1000" dirty="0" smtClean="0"/>
                        <a:t>Engineering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September</a:t>
                      </a:r>
                      <a:r>
                        <a:rPr lang="en-US" sz="1000" baseline="0" dirty="0" smtClean="0"/>
                        <a:t> 26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Asset Management for</a:t>
                      </a:r>
                      <a:r>
                        <a:rPr lang="en-US" sz="1000" baseline="0" dirty="0" smtClean="0"/>
                        <a:t> Utility Equipment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Jose </a:t>
                      </a:r>
                      <a:r>
                        <a:rPr lang="en-US" sz="1000" dirty="0" err="1" smtClean="0"/>
                        <a:t>Jarque</a:t>
                      </a:r>
                      <a:r>
                        <a:rPr lang="en-US" sz="1000" dirty="0" smtClean="0"/>
                        <a:t>, CPS Energy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October 24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Expected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November 21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Expected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December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r>
                        <a:rPr lang="en-US" sz="1000" baseline="0" dirty="0" smtClean="0"/>
                        <a:t> Meeting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</a:rPr>
              <a:t>8/24/2019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Assessment: OK</a:t>
            </a:r>
            <a:r>
              <a:rPr lang="en-US" sz="1600" b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Oriented for monthly technical presentations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Reasonably consistent core attendance (8-10)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2000" b="1" dirty="0" smtClean="0"/>
              <a:t>Issues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Need young people: junior engineers and students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</a:rPr>
              <a:t>8/24/2019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Nils Smith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Student Branch</a:t>
            </a:r>
          </a:p>
          <a:p>
            <a:r>
              <a:rPr lang="en-US" sz="1200" dirty="0" smtClean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FIN/Audit Committee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Section</a:t>
            </a:r>
            <a:r>
              <a:rPr lang="en-US" sz="1200" dirty="0"/>
              <a:t>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</a:t>
            </a:r>
            <a:r>
              <a:rPr lang="en-US" sz="1200" dirty="0"/>
              <a:t>/Events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5781</TotalTime>
  <Words>273</Words>
  <Application>Microsoft Office PowerPoint</Application>
  <PresentationFormat>On-screen Show (4:3)</PresentationFormat>
  <Paragraphs>130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2019 Fall Leadership Planning Meeting August 24, 2019 San Marcos, TX</vt:lpstr>
      <vt:lpstr>Vision, Leadership Team</vt:lpstr>
      <vt:lpstr>2019 Key Accomplishments</vt:lpstr>
      <vt:lpstr>2019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Brian Zook</cp:lastModifiedBy>
  <cp:revision>146</cp:revision>
  <cp:lastPrinted>2018-08-07T14:39:51Z</cp:lastPrinted>
  <dcterms:created xsi:type="dcterms:W3CDTF">2012-12-04T23:01:03Z</dcterms:created>
  <dcterms:modified xsi:type="dcterms:W3CDTF">2019-08-18T20:56:20Z</dcterms:modified>
</cp:coreProperties>
</file>