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01" d="100"/>
          <a:sy n="101" d="100"/>
        </p:scale>
        <p:origin x="-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8/22/2019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r>
              <a:rPr lang="en-US" dirty="0" smtClean="0">
                <a:latin typeface="Verdana" charset="0"/>
                <a:cs typeface="ＭＳ Ｐゴシック" charset="0"/>
              </a:rPr>
              <a:t>, Chair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San Antonio Computer chapter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8/22/2019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OU Name: Computer San Antonio</a:t>
            </a:r>
          </a:p>
          <a:p>
            <a:r>
              <a:rPr lang="en-US" sz="2000" b="1" dirty="0" smtClean="0"/>
              <a:t>Vision/Objectives/2019 Focused Initiatives</a:t>
            </a:r>
          </a:p>
          <a:p>
            <a:endParaRPr lang="en-US" sz="1600" dirty="0" smtClean="0"/>
          </a:p>
          <a:p>
            <a:r>
              <a:rPr lang="en-US" sz="1600" dirty="0" smtClean="0"/>
              <a:t>Monthly meetings with a presentation of interest to students &amp; IEEE members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Jim </a:t>
            </a:r>
            <a:r>
              <a:rPr lang="en-US" sz="1600" dirty="0" err="1" smtClean="0"/>
              <a:t>Brakefield</a:t>
            </a:r>
            <a:r>
              <a:rPr lang="en-US" sz="1600" dirty="0" smtClean="0"/>
              <a:t>				jim.brakefield@ieee.org</a:t>
            </a:r>
          </a:p>
          <a:p>
            <a:r>
              <a:rPr lang="en-US" sz="1600" dirty="0" smtClean="0"/>
              <a:t>Vice Chair			</a:t>
            </a:r>
            <a:r>
              <a:rPr lang="en-US" sz="1600" dirty="0" err="1" smtClean="0"/>
              <a:t>Wenbin</a:t>
            </a:r>
            <a:r>
              <a:rPr lang="en-US" sz="1600" dirty="0" smtClean="0"/>
              <a:t> Lou					wluo@stmarytx.edu</a:t>
            </a:r>
            <a:endParaRPr lang="en-US" sz="1600" dirty="0"/>
          </a:p>
          <a:p>
            <a:r>
              <a:rPr lang="en-US" sz="1600" dirty="0" smtClean="0"/>
              <a:t>Treasurer			</a:t>
            </a:r>
            <a:r>
              <a:rPr lang="en-US" sz="1600" dirty="0"/>
              <a:t>Scott Atkinson				s.atkinson@ieee.org</a:t>
            </a:r>
            <a:endParaRPr lang="en-US" sz="1600" dirty="0" smtClean="0"/>
          </a:p>
          <a:p>
            <a:r>
              <a:rPr lang="en-US" sz="1600" dirty="0"/>
              <a:t>Secretary			</a:t>
            </a:r>
            <a:r>
              <a:rPr lang="en-US" sz="1600" dirty="0" smtClean="0"/>
              <a:t>Thomas O'Brien</a:t>
            </a:r>
            <a:r>
              <a:rPr lang="en-US" sz="1600" dirty="0"/>
              <a:t>				t.p.obrien@ieee.org</a:t>
            </a:r>
          </a:p>
          <a:p>
            <a:endParaRPr lang="en-US" sz="1600" dirty="0" smtClean="0"/>
          </a:p>
          <a:p>
            <a:r>
              <a:rPr lang="en-US" sz="1600" b="1" dirty="0" smtClean="0"/>
              <a:t>OU (Chapter) Size and profile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  <a:r>
              <a:rPr lang="en-US" sz="2000" dirty="0"/>
              <a:t>					     IEEE  Total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Jan 15	</a:t>
            </a:r>
            <a:r>
              <a:rPr lang="en-US" sz="1600" dirty="0"/>
              <a:t>Deep Learning In Theory &amp;</a:t>
            </a:r>
            <a:r>
              <a:rPr lang="en-US" sz="1600" dirty="0" smtClean="0"/>
              <a:t> </a:t>
            </a:r>
            <a:r>
              <a:rPr lang="en-US" sz="1600" dirty="0"/>
              <a:t>Practice for Computer </a:t>
            </a:r>
            <a:r>
              <a:rPr lang="en-US" sz="1600" dirty="0" smtClean="0"/>
              <a:t>Vision	 9	13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Feb 19	Non-volatile </a:t>
            </a:r>
            <a:r>
              <a:rPr lang="en-US" sz="1600" dirty="0"/>
              <a:t>Memory for Neuromorphic </a:t>
            </a:r>
            <a:r>
              <a:rPr lang="en-US" sz="1600" dirty="0" smtClean="0"/>
              <a:t>Computing		 3	  7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March 8	Quantum Computing (joint meeting)					15	60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March 19	</a:t>
            </a:r>
            <a:r>
              <a:rPr lang="en-US" sz="1600" dirty="0"/>
              <a:t>IPv6: It's All Around </a:t>
            </a:r>
            <a:r>
              <a:rPr lang="en-US" sz="1600" dirty="0" smtClean="0"/>
              <a:t>Us </a:t>
            </a:r>
            <a:r>
              <a:rPr lang="en-US" sz="1600" dirty="0"/>
              <a:t>(joint meeting) </a:t>
            </a:r>
            <a:r>
              <a:rPr lang="en-US" sz="1600" dirty="0" smtClean="0"/>
              <a:t>					12	24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April 19	Deep </a:t>
            </a:r>
            <a:r>
              <a:rPr lang="en-US" sz="1600" dirty="0"/>
              <a:t>space communications for Earth to </a:t>
            </a:r>
            <a:endParaRPr lang="en-US" sz="1600" dirty="0" smtClean="0"/>
          </a:p>
          <a:p>
            <a:pPr lvl="3"/>
            <a:r>
              <a:rPr lang="en-US" sz="1600" dirty="0" smtClean="0"/>
              <a:t> New </a:t>
            </a:r>
            <a:r>
              <a:rPr lang="en-US" sz="1600" dirty="0"/>
              <a:t>Horizons </a:t>
            </a:r>
            <a:r>
              <a:rPr lang="en-US" sz="1600" dirty="0" smtClean="0"/>
              <a:t>Spacecraft (joint </a:t>
            </a:r>
            <a:r>
              <a:rPr lang="en-US" sz="1600" dirty="0"/>
              <a:t>meeting) </a:t>
            </a:r>
            <a:r>
              <a:rPr lang="en-US" sz="1600" dirty="0" smtClean="0"/>
              <a:t>				15	27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June 18	</a:t>
            </a:r>
            <a:r>
              <a:rPr lang="en-US" sz="1600" dirty="0"/>
              <a:t>Visual </a:t>
            </a:r>
            <a:r>
              <a:rPr lang="en-US" sz="1600" dirty="0" smtClean="0"/>
              <a:t>analytics										  3	  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Aug 5		</a:t>
            </a:r>
            <a:r>
              <a:rPr lang="en-US" sz="1600" dirty="0"/>
              <a:t>Deep Learning Models on </a:t>
            </a:r>
            <a:r>
              <a:rPr lang="en-US" sz="1600" dirty="0" smtClean="0"/>
              <a:t>Smartphones (joint </a:t>
            </a:r>
            <a:r>
              <a:rPr lang="en-US" sz="1600" dirty="0"/>
              <a:t>meeting) </a:t>
            </a:r>
            <a:r>
              <a:rPr lang="en-US" sz="1600" dirty="0" smtClean="0"/>
              <a:t>	  6	  6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Assessment: </a:t>
            </a:r>
            <a:r>
              <a:rPr lang="en-US" sz="1600" b="1" dirty="0" smtClean="0"/>
              <a:t>Need Improvement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Need </a:t>
            </a:r>
            <a:r>
              <a:rPr lang="en-US" sz="1400" dirty="0" smtClean="0"/>
              <a:t>new blood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Several Joint meetings with SA Com/SP &amp; TEM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Others/Backup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Nils Smith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Student Branch</a:t>
            </a:r>
          </a:p>
          <a:p>
            <a:r>
              <a:rPr lang="en-US" sz="1200" dirty="0" smtClean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FIN/Audit Committee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Section</a:t>
            </a:r>
            <a:r>
              <a:rPr lang="en-US" sz="1200" dirty="0"/>
              <a:t>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</a:t>
            </a:r>
            <a:r>
              <a:rPr lang="en-US" sz="1200" dirty="0"/>
              <a:t>/Events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5841</TotalTime>
  <Words>172</Words>
  <Application>Microsoft Office PowerPoint</Application>
  <PresentationFormat>On-screen Show (4:3)</PresentationFormat>
  <Paragraphs>95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IEEE-Template</vt:lpstr>
      <vt:lpstr>IEEE Central Texas Section 2019 Fall Leadership Planning Meeting August 24, 2018 San Marcos, TX</vt:lpstr>
      <vt:lpstr>Vision, Leadership Team</vt:lpstr>
      <vt:lpstr>2019 Key Accomplishments</vt:lpstr>
      <vt:lpstr>2019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James Brakefield</cp:lastModifiedBy>
  <cp:revision>150</cp:revision>
  <cp:lastPrinted>2018-08-07T14:39:51Z</cp:lastPrinted>
  <dcterms:created xsi:type="dcterms:W3CDTF">2012-12-04T23:01:03Z</dcterms:created>
  <dcterms:modified xsi:type="dcterms:W3CDTF">2019-08-23T01:09:45Z</dcterms:modified>
</cp:coreProperties>
</file>