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4" d="100"/>
          <a:sy n="114" d="100"/>
        </p:scale>
        <p:origin x="4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2019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  TEMS/Ryan Lamm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TEMS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Ryan Lamm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8/8/2019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8/8/2019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 Name:  TEMS-SA</a:t>
            </a:r>
          </a:p>
          <a:p>
            <a:r>
              <a:rPr lang="en-US" sz="2000" b="1" dirty="0"/>
              <a:t>Vision/Objectives/2019 Focused Initiatives*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participation from IEEE members in the San Antonio 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# of meetings in 2019 (from two to three)</a:t>
            </a:r>
          </a:p>
          <a:p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200" dirty="0"/>
              <a:t>Chair				Ryan Lamm					rlamm@swri.org</a:t>
            </a:r>
          </a:p>
          <a:p>
            <a:r>
              <a:rPr lang="en-US" sz="1200" dirty="0"/>
              <a:t>Vice Chair			Woodie Spivey				woodie.spivey@utsa.edu</a:t>
            </a:r>
          </a:p>
          <a:p>
            <a:r>
              <a:rPr lang="en-US" sz="1200" dirty="0"/>
              <a:t>Treasurer			Scott Atkinson				s.Atkinson@ieee.org</a:t>
            </a:r>
          </a:p>
          <a:p>
            <a:r>
              <a:rPr lang="en-US" sz="1200" dirty="0"/>
              <a:t>Secretary			Nils Smith					nsmith@swri.org</a:t>
            </a:r>
          </a:p>
          <a:p>
            <a:r>
              <a:rPr lang="en-US" sz="1200" dirty="0"/>
              <a:t>Webmaster/</a:t>
            </a:r>
            <a:r>
              <a:rPr lang="en-US" sz="1200" dirty="0" err="1"/>
              <a:t>vtools</a:t>
            </a:r>
            <a:endParaRPr lang="en-US" sz="1200" dirty="0"/>
          </a:p>
          <a:p>
            <a:r>
              <a:rPr lang="en-US" sz="1200" dirty="0"/>
              <a:t>Program</a:t>
            </a:r>
          </a:p>
          <a:p>
            <a:r>
              <a:rPr lang="en-US" sz="1200" dirty="0"/>
              <a:t>Member at large</a:t>
            </a:r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28663" y="6522583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8/8/2019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L31):</a:t>
            </a:r>
          </a:p>
          <a:p>
            <a:endParaRPr lang="en-US" sz="1600" dirty="0"/>
          </a:p>
          <a:p>
            <a:r>
              <a:rPr lang="en-US" sz="1600" dirty="0"/>
              <a:t>24 Jan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Topic:  Organizational Response to Emerging Cybersecurity Threats</a:t>
            </a:r>
          </a:p>
          <a:p>
            <a:endParaRPr lang="en-US" sz="1600" dirty="0"/>
          </a:p>
          <a:p>
            <a:r>
              <a:rPr lang="en-US" sz="1600" dirty="0"/>
              <a:t>16 May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Joint meeting with SA Life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Topic:  The Texas Volkswagen Environmental Mitigation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Fall 2019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Date: 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Potential Topic:  Management Challenges around CBD usage and legalization of Marijuana</a:t>
            </a:r>
            <a:br>
              <a:rPr lang="en-US" sz="1600" dirty="0"/>
            </a:br>
            <a:r>
              <a:rPr lang="en-US" sz="1600" dirty="0"/>
              <a:t>Potential speaker from UTSA around a Marijuana Breathalyzer Study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8/8/2019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Need Improvement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Attendance: light and limited mostly to SwRI employees.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Suggestion:  Would like to get invitations to meetings more broadly distributed.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Top Help Needed/Issues </a:t>
            </a:r>
          </a:p>
          <a:p>
            <a:r>
              <a:rPr lang="en-US" sz="1600" dirty="0"/>
              <a:t>Examples: Attendance, Speakers, Training, Finance, Events, collaboration with STEM/Students/PACE/YP/Life </a:t>
            </a:r>
            <a:r>
              <a:rPr lang="en-US" sz="1600" dirty="0" err="1"/>
              <a:t>Mem</a:t>
            </a:r>
            <a:r>
              <a:rPr lang="en-US" sz="1600" dirty="0"/>
              <a:t>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Would like to engage with the business schools in the SA area that emphasize on technology. 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Others/Backup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8/8/2019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Xxxxx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8/8/2019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  Nils Smith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Student Branch</a:t>
            </a:r>
          </a:p>
          <a:p>
            <a:r>
              <a:rPr lang="en-US" sz="1200" dirty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FIN/Audit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5758</TotalTime>
  <Words>348</Words>
  <Application>Microsoft Office PowerPoint</Application>
  <PresentationFormat>On-screen Show (4:3)</PresentationFormat>
  <Paragraphs>116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2019 San Marcos, TX</vt:lpstr>
      <vt:lpstr>Vision, Leadership Team</vt:lpstr>
      <vt:lpstr>2019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Lamm, Ryan D.</cp:lastModifiedBy>
  <cp:revision>143</cp:revision>
  <cp:lastPrinted>2018-08-07T14:39:51Z</cp:lastPrinted>
  <dcterms:created xsi:type="dcterms:W3CDTF">2012-12-04T23:01:03Z</dcterms:created>
  <dcterms:modified xsi:type="dcterms:W3CDTF">2019-08-08T17:39:05Z</dcterms:modified>
</cp:coreProperties>
</file>